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1" r:id="rId1"/>
  </p:sldMasterIdLst>
  <p:sldIdLst>
    <p:sldId id="833" r:id="rId2"/>
    <p:sldId id="670" r:id="rId3"/>
    <p:sldId id="671" r:id="rId4"/>
    <p:sldId id="1572" r:id="rId5"/>
    <p:sldId id="1573" r:id="rId6"/>
    <p:sldId id="1574" r:id="rId7"/>
    <p:sldId id="1575" r:id="rId8"/>
    <p:sldId id="1557" r:id="rId9"/>
    <p:sldId id="1558" r:id="rId10"/>
    <p:sldId id="1559" r:id="rId11"/>
    <p:sldId id="1560" r:id="rId12"/>
    <p:sldId id="1366" r:id="rId13"/>
    <p:sldId id="444" r:id="rId14"/>
    <p:sldId id="445" r:id="rId15"/>
    <p:sldId id="446" r:id="rId16"/>
    <p:sldId id="447" r:id="rId17"/>
    <p:sldId id="448" r:id="rId18"/>
    <p:sldId id="449" r:id="rId19"/>
    <p:sldId id="473" r:id="rId20"/>
    <p:sldId id="1576" r:id="rId21"/>
    <p:sldId id="1561" r:id="rId22"/>
    <p:sldId id="1562" r:id="rId23"/>
    <p:sldId id="1563" r:id="rId24"/>
    <p:sldId id="1564" r:id="rId25"/>
    <p:sldId id="1565" r:id="rId26"/>
    <p:sldId id="1566" r:id="rId27"/>
    <p:sldId id="1567" r:id="rId28"/>
    <p:sldId id="1568" r:id="rId29"/>
    <p:sldId id="1569" r:id="rId30"/>
  </p:sldIdLst>
  <p:sldSz cx="9144000" cy="6858000" type="screen4x3"/>
  <p:notesSz cx="6858000" cy="9144000"/>
  <p:defaultTextStyle>
    <a:defPPr>
      <a:defRPr lang="en-US"/>
    </a:defPPr>
    <a:lvl1pPr algn="l" rtl="0" eaLnBrk="0" fontAlgn="base" hangingPunct="0">
      <a:spcBef>
        <a:spcPct val="0"/>
      </a:spcBef>
      <a:spcAft>
        <a:spcPct val="0"/>
      </a:spcAft>
      <a:defRPr sz="2800" kern="1200">
        <a:solidFill>
          <a:schemeClr val="tx2"/>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800" kern="1200">
        <a:solidFill>
          <a:schemeClr val="tx2"/>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800" kern="1200">
        <a:solidFill>
          <a:schemeClr val="tx2"/>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800" kern="1200">
        <a:solidFill>
          <a:schemeClr val="tx2"/>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800" kern="1200">
        <a:solidFill>
          <a:schemeClr val="tx2"/>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800" kern="1200">
        <a:solidFill>
          <a:schemeClr val="tx2"/>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800" kern="1200">
        <a:solidFill>
          <a:schemeClr val="tx2"/>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800" kern="1200">
        <a:solidFill>
          <a:schemeClr val="tx2"/>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800" kern="1200">
        <a:solidFill>
          <a:schemeClr val="tx2"/>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7"/>
    <p:restoredTop sz="94670"/>
  </p:normalViewPr>
  <p:slideViewPr>
    <p:cSldViewPr snapToGrid="0" snapToObjects="1">
      <p:cViewPr varScale="1">
        <p:scale>
          <a:sx n="120" d="100"/>
          <a:sy n="120" d="100"/>
        </p:scale>
        <p:origin x="112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67A938E0-3F7F-BA4E-8357-1493D0ABB3F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9A09568-DE74-8B46-8FC9-D6B9D5780D8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F8B9CFE-0767-3D43-BD6F-14BA1395AB97}"/>
              </a:ext>
            </a:extLst>
          </p:cNvPr>
          <p:cNvSpPr>
            <a:spLocks noGrp="1" noChangeArrowheads="1"/>
          </p:cNvSpPr>
          <p:nvPr>
            <p:ph type="sldNum" sz="quarter" idx="12"/>
          </p:nvPr>
        </p:nvSpPr>
        <p:spPr>
          <a:ln/>
        </p:spPr>
        <p:txBody>
          <a:bodyPr/>
          <a:lstStyle>
            <a:lvl1pPr>
              <a:defRPr/>
            </a:lvl1pPr>
          </a:lstStyle>
          <a:p>
            <a:pPr>
              <a:defRPr/>
            </a:pPr>
            <a:fld id="{5050FDE8-D101-474A-94FA-9EA9DB689F7F}" type="slidenum">
              <a:rPr lang="en-US" altLang="en-US"/>
              <a:pPr>
                <a:defRPr/>
              </a:pPr>
              <a:t>‹#›</a:t>
            </a:fld>
            <a:endParaRPr lang="en-US" altLang="en-US"/>
          </a:p>
        </p:txBody>
      </p:sp>
    </p:spTree>
    <p:extLst>
      <p:ext uri="{BB962C8B-B14F-4D97-AF65-F5344CB8AC3E}">
        <p14:creationId xmlns:p14="http://schemas.microsoft.com/office/powerpoint/2010/main" val="3346743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0DCCAE5-AE15-804C-BBD6-22295214FBE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725AEFA-BAD2-F04B-B7A3-1E16E96F400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CE5D84F-4B31-014D-9C29-90BA3972B2E8}"/>
              </a:ext>
            </a:extLst>
          </p:cNvPr>
          <p:cNvSpPr>
            <a:spLocks noGrp="1" noChangeArrowheads="1"/>
          </p:cNvSpPr>
          <p:nvPr>
            <p:ph type="sldNum" sz="quarter" idx="12"/>
          </p:nvPr>
        </p:nvSpPr>
        <p:spPr>
          <a:ln/>
        </p:spPr>
        <p:txBody>
          <a:bodyPr/>
          <a:lstStyle>
            <a:lvl1pPr>
              <a:defRPr/>
            </a:lvl1pPr>
          </a:lstStyle>
          <a:p>
            <a:pPr>
              <a:defRPr/>
            </a:pPr>
            <a:fld id="{C78DCD22-AF84-8748-9637-060569A426CD}" type="slidenum">
              <a:rPr lang="en-US" altLang="en-US"/>
              <a:pPr>
                <a:defRPr/>
              </a:pPr>
              <a:t>‹#›</a:t>
            </a:fld>
            <a:endParaRPr lang="en-US" altLang="en-US"/>
          </a:p>
        </p:txBody>
      </p:sp>
    </p:spTree>
    <p:extLst>
      <p:ext uri="{BB962C8B-B14F-4D97-AF65-F5344CB8AC3E}">
        <p14:creationId xmlns:p14="http://schemas.microsoft.com/office/powerpoint/2010/main" val="2353342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304800"/>
            <a:ext cx="2057400" cy="6019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06400" y="304800"/>
            <a:ext cx="6019800" cy="6019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5219865-642B-164F-81B5-CFC1ED2E1DE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3423088-34C4-BD43-87EB-D65C95A0D25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7E02B54-D58E-4B40-ABDE-3DB153AC698F}"/>
              </a:ext>
            </a:extLst>
          </p:cNvPr>
          <p:cNvSpPr>
            <a:spLocks noGrp="1" noChangeArrowheads="1"/>
          </p:cNvSpPr>
          <p:nvPr>
            <p:ph type="sldNum" sz="quarter" idx="12"/>
          </p:nvPr>
        </p:nvSpPr>
        <p:spPr>
          <a:ln/>
        </p:spPr>
        <p:txBody>
          <a:bodyPr/>
          <a:lstStyle>
            <a:lvl1pPr>
              <a:defRPr/>
            </a:lvl1pPr>
          </a:lstStyle>
          <a:p>
            <a:pPr>
              <a:defRPr/>
            </a:pPr>
            <a:fld id="{C3C9790E-284F-0D49-A0AF-9D93F7A96AA7}" type="slidenum">
              <a:rPr lang="en-US" altLang="en-US"/>
              <a:pPr>
                <a:defRPr/>
              </a:pPr>
              <a:t>‹#›</a:t>
            </a:fld>
            <a:endParaRPr lang="en-US" altLang="en-US"/>
          </a:p>
        </p:txBody>
      </p:sp>
    </p:spTree>
    <p:extLst>
      <p:ext uri="{BB962C8B-B14F-4D97-AF65-F5344CB8AC3E}">
        <p14:creationId xmlns:p14="http://schemas.microsoft.com/office/powerpoint/2010/main" val="1109291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3" name="Line 8">
            <a:extLst>
              <a:ext uri="{FF2B5EF4-FFF2-40B4-BE49-F238E27FC236}">
                <a16:creationId xmlns:a16="http://schemas.microsoft.com/office/drawing/2014/main" id="{AF14F79B-84FA-9546-BFDF-FA61BCFFB553}"/>
              </a:ext>
            </a:extLst>
          </p:cNvPr>
          <p:cNvSpPr>
            <a:spLocks noChangeShapeType="1"/>
          </p:cNvSpPr>
          <p:nvPr/>
        </p:nvSpPr>
        <p:spPr bwMode="auto">
          <a:xfrm>
            <a:off x="838200" y="1295400"/>
            <a:ext cx="7391400" cy="0"/>
          </a:xfrm>
          <a:prstGeom prst="line">
            <a:avLst/>
          </a:prstGeom>
          <a:noFill/>
          <a:ln w="76200">
            <a:solidFill>
              <a:srgbClr val="80000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4" name="Object 9">
            <a:extLst>
              <a:ext uri="{FF2B5EF4-FFF2-40B4-BE49-F238E27FC236}">
                <a16:creationId xmlns:a16="http://schemas.microsoft.com/office/drawing/2014/main" id="{67FA47E6-C776-C14D-AE5D-17F281D0E85B}"/>
              </a:ext>
            </a:extLst>
          </p:cNvPr>
          <p:cNvGraphicFramePr>
            <a:graphicFrameLocks noChangeAspect="1"/>
          </p:cNvGraphicFramePr>
          <p:nvPr/>
        </p:nvGraphicFramePr>
        <p:xfrm>
          <a:off x="685800" y="6019800"/>
          <a:ext cx="1087438" cy="647700"/>
        </p:xfrm>
        <a:graphic>
          <a:graphicData uri="http://schemas.openxmlformats.org/presentationml/2006/ole">
            <mc:AlternateContent xmlns:mc="http://schemas.openxmlformats.org/markup-compatibility/2006">
              <mc:Choice xmlns:v="urn:schemas-microsoft-com:vml" Requires="v">
                <p:oleObj spid="_x0000_s33802" r:id="rId3" imgW="13804900" imgH="4724400" progId="MSPhotoEd.3">
                  <p:embed/>
                </p:oleObj>
              </mc:Choice>
              <mc:Fallback>
                <p:oleObj r:id="rId3" imgW="13804900" imgH="4724400" progId="MSPhotoEd.3">
                  <p:embed/>
                  <p:pic>
                    <p:nvPicPr>
                      <p:cNvPr id="21507" name="Object 9">
                        <a:extLst>
                          <a:ext uri="{FF2B5EF4-FFF2-40B4-BE49-F238E27FC236}">
                            <a16:creationId xmlns:a16="http://schemas.microsoft.com/office/drawing/2014/main" id="{AB998951-154B-5442-B1F2-60DCF8EAAA5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r="48579"/>
                      <a:stretch>
                        <a:fillRect/>
                      </a:stretch>
                    </p:blipFill>
                    <p:spPr bwMode="auto">
                      <a:xfrm>
                        <a:off x="685800" y="6019800"/>
                        <a:ext cx="108743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Rectangle 10">
            <a:extLst>
              <a:ext uri="{FF2B5EF4-FFF2-40B4-BE49-F238E27FC236}">
                <a16:creationId xmlns:a16="http://schemas.microsoft.com/office/drawing/2014/main" id="{9383A487-A39C-3340-B9DF-485735F216AB}"/>
              </a:ext>
            </a:extLst>
          </p:cNvPr>
          <p:cNvSpPr>
            <a:spLocks noChangeArrowheads="1"/>
          </p:cNvSpPr>
          <p:nvPr/>
        </p:nvSpPr>
        <p:spPr bwMode="auto">
          <a:xfrm>
            <a:off x="1905000" y="6248400"/>
            <a:ext cx="510540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800">
                <a:solidFill>
                  <a:schemeClr val="tx2"/>
                </a:solidFill>
                <a:latin typeface="Arial" charset="0"/>
                <a:ea typeface="ＭＳ Ｐゴシック" charset="-128"/>
              </a:defRPr>
            </a:lvl1pPr>
            <a:lvl2pPr marL="742950" indent="-285750" eaLnBrk="0" hangingPunct="0">
              <a:defRPr sz="2800">
                <a:solidFill>
                  <a:schemeClr val="tx2"/>
                </a:solidFill>
                <a:latin typeface="Arial" charset="0"/>
                <a:ea typeface="ＭＳ Ｐゴシック" charset="-128"/>
              </a:defRPr>
            </a:lvl2pPr>
            <a:lvl3pPr marL="1143000" indent="-228600" eaLnBrk="0" hangingPunct="0">
              <a:defRPr sz="2800">
                <a:solidFill>
                  <a:schemeClr val="tx2"/>
                </a:solidFill>
                <a:latin typeface="Arial" charset="0"/>
                <a:ea typeface="ＭＳ Ｐゴシック" charset="-128"/>
              </a:defRPr>
            </a:lvl3pPr>
            <a:lvl4pPr marL="1600200" indent="-228600" eaLnBrk="0" hangingPunct="0">
              <a:defRPr sz="2800">
                <a:solidFill>
                  <a:schemeClr val="tx2"/>
                </a:solidFill>
                <a:latin typeface="Arial" charset="0"/>
                <a:ea typeface="ＭＳ Ｐゴシック" charset="-128"/>
              </a:defRPr>
            </a:lvl4pPr>
            <a:lvl5pPr marL="2057400" indent="-228600" eaLnBrk="0" hangingPunct="0">
              <a:defRPr sz="2800">
                <a:solidFill>
                  <a:schemeClr val="tx2"/>
                </a:solidFill>
                <a:latin typeface="Arial" charset="0"/>
                <a:ea typeface="ＭＳ Ｐゴシック" charset="-128"/>
              </a:defRPr>
            </a:lvl5pPr>
            <a:lvl6pPr marL="2514600" indent="-228600" eaLnBrk="0" fontAlgn="base" hangingPunct="0">
              <a:spcBef>
                <a:spcPct val="0"/>
              </a:spcBef>
              <a:spcAft>
                <a:spcPct val="0"/>
              </a:spcAft>
              <a:defRPr sz="2800">
                <a:solidFill>
                  <a:schemeClr val="tx2"/>
                </a:solidFill>
                <a:latin typeface="Arial" charset="0"/>
                <a:ea typeface="ＭＳ Ｐゴシック" charset="-128"/>
              </a:defRPr>
            </a:lvl6pPr>
            <a:lvl7pPr marL="2971800" indent="-228600" eaLnBrk="0" fontAlgn="base" hangingPunct="0">
              <a:spcBef>
                <a:spcPct val="0"/>
              </a:spcBef>
              <a:spcAft>
                <a:spcPct val="0"/>
              </a:spcAft>
              <a:defRPr sz="2800">
                <a:solidFill>
                  <a:schemeClr val="tx2"/>
                </a:solidFill>
                <a:latin typeface="Arial" charset="0"/>
                <a:ea typeface="ＭＳ Ｐゴシック" charset="-128"/>
              </a:defRPr>
            </a:lvl7pPr>
            <a:lvl8pPr marL="3429000" indent="-228600" eaLnBrk="0" fontAlgn="base" hangingPunct="0">
              <a:spcBef>
                <a:spcPct val="0"/>
              </a:spcBef>
              <a:spcAft>
                <a:spcPct val="0"/>
              </a:spcAft>
              <a:defRPr sz="2800">
                <a:solidFill>
                  <a:schemeClr val="tx2"/>
                </a:solidFill>
                <a:latin typeface="Arial" charset="0"/>
                <a:ea typeface="ＭＳ Ｐゴシック" charset="-128"/>
              </a:defRPr>
            </a:lvl8pPr>
            <a:lvl9pPr marL="3886200" indent="-228600" eaLnBrk="0" fontAlgn="base" hangingPunct="0">
              <a:spcBef>
                <a:spcPct val="0"/>
              </a:spcBef>
              <a:spcAft>
                <a:spcPct val="0"/>
              </a:spcAft>
              <a:defRPr sz="2800">
                <a:solidFill>
                  <a:schemeClr val="tx2"/>
                </a:solidFill>
                <a:latin typeface="Arial" charset="0"/>
                <a:ea typeface="ＭＳ Ｐゴシック" charset="-128"/>
              </a:defRPr>
            </a:lvl9pPr>
          </a:lstStyle>
          <a:p>
            <a:pPr algn="ctr" eaLnBrk="1" hangingPunct="1">
              <a:spcBef>
                <a:spcPct val="50000"/>
              </a:spcBef>
              <a:defRPr/>
            </a:pPr>
            <a:r>
              <a:rPr lang="en-US" altLang="en-US" sz="1400">
                <a:solidFill>
                  <a:schemeClr val="tx1"/>
                </a:solidFill>
                <a:latin typeface="Arial Black" charset="0"/>
              </a:rPr>
              <a:t>Center for Professional Education</a:t>
            </a:r>
          </a:p>
        </p:txBody>
      </p:sp>
      <p:sp>
        <p:nvSpPr>
          <p:cNvPr id="2" name="Content Placeholder 1"/>
          <p:cNvSpPr>
            <a:spLocks noGrp="1"/>
          </p:cNvSpPr>
          <p:nvPr>
            <p:ph/>
          </p:nvPr>
        </p:nvSpPr>
        <p:spPr>
          <a:xfrm>
            <a:off x="406400" y="304800"/>
            <a:ext cx="8229600" cy="601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a:extLst>
              <a:ext uri="{FF2B5EF4-FFF2-40B4-BE49-F238E27FC236}">
                <a16:creationId xmlns:a16="http://schemas.microsoft.com/office/drawing/2014/main" id="{48DB7AAF-ACE7-2E44-A90B-B7CFB06519E3}"/>
              </a:ext>
            </a:extLst>
          </p:cNvPr>
          <p:cNvSpPr>
            <a:spLocks noGrp="1" noChangeArrowheads="1"/>
          </p:cNvSpPr>
          <p:nvPr>
            <p:ph type="dt" sz="half" idx="10"/>
          </p:nvPr>
        </p:nvSpPr>
        <p:spPr>
          <a:extLst>
            <a:ext uri="{FAA26D3D-D897-4be2-8F04-BA451C77F1D7}">
              <ma14:placeholderFlag xmlns="" xmlns:ma14="http://schemas.microsoft.com/office/mac/drawingml/2011/main" val="1"/>
            </a:ext>
            <a:ext uri="{909E8E84-426E-40dd-AFC4-6F175D3DCCD1}"/>
            <a:ext uri="{91240B29-F687-4f45-9708-019B960494DF}"/>
          </a:extLst>
        </p:spPr>
        <p:txBody>
          <a:bodyPr/>
          <a:lstStyle>
            <a:lvl1pPr>
              <a:defRPr/>
            </a:lvl1pPr>
          </a:lstStyle>
          <a:p>
            <a:pPr>
              <a:defRPr/>
            </a:pPr>
            <a:endParaRPr lang="en-US"/>
          </a:p>
        </p:txBody>
      </p:sp>
      <p:sp>
        <p:nvSpPr>
          <p:cNvPr id="7" name="Rectangle 5">
            <a:extLst>
              <a:ext uri="{FF2B5EF4-FFF2-40B4-BE49-F238E27FC236}">
                <a16:creationId xmlns:a16="http://schemas.microsoft.com/office/drawing/2014/main" id="{DA49BCEC-E830-E845-BEF3-81E2A9135A4B}"/>
              </a:ext>
            </a:extLst>
          </p:cNvPr>
          <p:cNvSpPr>
            <a:spLocks noGrp="1" noChangeArrowheads="1"/>
          </p:cNvSpPr>
          <p:nvPr>
            <p:ph type="ftr" sz="quarter" idx="11"/>
          </p:nvPr>
        </p:nvSpPr>
        <p:spPr>
          <a:extLst>
            <a:ext uri="{FAA26D3D-D897-4be2-8F04-BA451C77F1D7}">
              <ma14:placeholderFlag xmlns="" xmlns:ma14="http://schemas.microsoft.com/office/mac/drawingml/2011/main" val="1"/>
            </a:ext>
            <a:ext uri="{909E8E84-426E-40dd-AFC4-6F175D3DCCD1}"/>
            <a:ext uri="{91240B29-F687-4f45-9708-019B960494DF}"/>
          </a:extLst>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12B24731-F7FE-C94A-BADF-BBF1006F4411}"/>
              </a:ext>
            </a:extLst>
          </p:cNvPr>
          <p:cNvSpPr>
            <a:spLocks noGrp="1" noChangeArrowheads="1"/>
          </p:cNvSpPr>
          <p:nvPr>
            <p:ph type="sldNum" sz="quarter" idx="12"/>
          </p:nvPr>
        </p:nvSpPr>
        <p:spPr>
          <a:extLst>
            <a:ext uri="{FAA26D3D-D897-4be2-8F04-BA451C77F1D7}">
              <ma14:placeholderFlag xmlns="" xmlns:ma14="http://schemas.microsoft.com/office/mac/drawingml/2011/main" val="1"/>
            </a:ext>
            <a:ext uri="{909E8E84-426E-40dd-AFC4-6F175D3DCCD1}"/>
            <a:ext uri="{91240B29-F687-4f45-9708-019B960494DF}"/>
          </a:extLst>
        </p:spPr>
        <p:txBody>
          <a:bodyPr/>
          <a:lstStyle>
            <a:lvl1pPr>
              <a:defRPr/>
            </a:lvl1pPr>
          </a:lstStyle>
          <a:p>
            <a:pPr>
              <a:defRPr/>
            </a:pPr>
            <a:fld id="{491C79F4-3218-5142-96E3-37C95648C661}" type="slidenum">
              <a:rPr lang="en-US" altLang="en-US"/>
              <a:pPr>
                <a:defRPr/>
              </a:pPr>
              <a:t>‹#›</a:t>
            </a:fld>
            <a:endParaRPr lang="en-US" altLang="en-US"/>
          </a:p>
        </p:txBody>
      </p:sp>
    </p:spTree>
    <p:extLst>
      <p:ext uri="{BB962C8B-B14F-4D97-AF65-F5344CB8AC3E}">
        <p14:creationId xmlns:p14="http://schemas.microsoft.com/office/powerpoint/2010/main" val="3463880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sz="2800" baseline="0">
                <a:latin typeface="Arial" panose="020B0604020202020204" pitchFamily="34" charset="0"/>
              </a:defRPr>
            </a:lvl1pPr>
            <a:lvl2pPr>
              <a:defRPr sz="2800" baseline="0">
                <a:latin typeface="Arial" panose="020B0604020202020204" pitchFamily="34" charset="0"/>
              </a:defRPr>
            </a:lvl2pPr>
            <a:lvl3pPr>
              <a:defRPr sz="2800" baseline="0">
                <a:latin typeface="Arial" panose="020B0604020202020204" pitchFamily="34" charset="0"/>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a:extLst>
              <a:ext uri="{FF2B5EF4-FFF2-40B4-BE49-F238E27FC236}">
                <a16:creationId xmlns:a16="http://schemas.microsoft.com/office/drawing/2014/main" id="{B2178714-B680-E846-AD42-3AA243C0B16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E6F53EA-A571-034C-9966-C659B839B95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F93183C-BA62-C147-AC12-9A4866EBC6D8}"/>
              </a:ext>
            </a:extLst>
          </p:cNvPr>
          <p:cNvSpPr>
            <a:spLocks noGrp="1" noChangeArrowheads="1"/>
          </p:cNvSpPr>
          <p:nvPr>
            <p:ph type="sldNum" sz="quarter" idx="12"/>
          </p:nvPr>
        </p:nvSpPr>
        <p:spPr>
          <a:ln/>
        </p:spPr>
        <p:txBody>
          <a:bodyPr/>
          <a:lstStyle>
            <a:lvl1pPr>
              <a:defRPr/>
            </a:lvl1pPr>
          </a:lstStyle>
          <a:p>
            <a:pPr>
              <a:defRPr/>
            </a:pPr>
            <a:fld id="{771FAD89-4CE8-5444-84BE-154D82873425}" type="slidenum">
              <a:rPr lang="en-US" altLang="en-US"/>
              <a:pPr>
                <a:defRPr/>
              </a:pPr>
              <a:t>‹#›</a:t>
            </a:fld>
            <a:endParaRPr lang="en-US" altLang="en-US"/>
          </a:p>
        </p:txBody>
      </p:sp>
    </p:spTree>
    <p:extLst>
      <p:ext uri="{BB962C8B-B14F-4D97-AF65-F5344CB8AC3E}">
        <p14:creationId xmlns:p14="http://schemas.microsoft.com/office/powerpoint/2010/main" val="3080514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9BC15240-ECF4-714A-9695-8A49E881E1A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6E4AA55-B383-894C-B784-4BF48A777EB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78903E4-2B02-1140-88FF-41F653770352}"/>
              </a:ext>
            </a:extLst>
          </p:cNvPr>
          <p:cNvSpPr>
            <a:spLocks noGrp="1" noChangeArrowheads="1"/>
          </p:cNvSpPr>
          <p:nvPr>
            <p:ph type="sldNum" sz="quarter" idx="12"/>
          </p:nvPr>
        </p:nvSpPr>
        <p:spPr>
          <a:ln/>
        </p:spPr>
        <p:txBody>
          <a:bodyPr/>
          <a:lstStyle>
            <a:lvl1pPr>
              <a:defRPr/>
            </a:lvl1pPr>
          </a:lstStyle>
          <a:p>
            <a:pPr>
              <a:defRPr/>
            </a:pPr>
            <a:fld id="{170D8366-93C0-D64C-A34C-01EDFAEA3E70}" type="slidenum">
              <a:rPr lang="en-US" altLang="en-US"/>
              <a:pPr>
                <a:defRPr/>
              </a:pPr>
              <a:t>‹#›</a:t>
            </a:fld>
            <a:endParaRPr lang="en-US" altLang="en-US"/>
          </a:p>
        </p:txBody>
      </p:sp>
    </p:spTree>
    <p:extLst>
      <p:ext uri="{BB962C8B-B14F-4D97-AF65-F5344CB8AC3E}">
        <p14:creationId xmlns:p14="http://schemas.microsoft.com/office/powerpoint/2010/main" val="513778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24000"/>
            <a:ext cx="40132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2800" y="1524000"/>
            <a:ext cx="40132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D967A11-B5A1-B641-8AF1-DF433A414C1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D1D7E39-4357-E744-A85B-551767364E9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2F0FB08-A153-FA4F-9CA1-0342D3123C48}"/>
              </a:ext>
            </a:extLst>
          </p:cNvPr>
          <p:cNvSpPr>
            <a:spLocks noGrp="1" noChangeArrowheads="1"/>
          </p:cNvSpPr>
          <p:nvPr>
            <p:ph type="sldNum" sz="quarter" idx="12"/>
          </p:nvPr>
        </p:nvSpPr>
        <p:spPr>
          <a:ln/>
        </p:spPr>
        <p:txBody>
          <a:bodyPr/>
          <a:lstStyle>
            <a:lvl1pPr>
              <a:defRPr/>
            </a:lvl1pPr>
          </a:lstStyle>
          <a:p>
            <a:pPr>
              <a:defRPr/>
            </a:pPr>
            <a:fld id="{BE26AB8B-E561-6F40-B32D-D7CB668E72C0}" type="slidenum">
              <a:rPr lang="en-US" altLang="en-US"/>
              <a:pPr>
                <a:defRPr/>
              </a:pPr>
              <a:t>‹#›</a:t>
            </a:fld>
            <a:endParaRPr lang="en-US" altLang="en-US"/>
          </a:p>
        </p:txBody>
      </p:sp>
    </p:spTree>
    <p:extLst>
      <p:ext uri="{BB962C8B-B14F-4D97-AF65-F5344CB8AC3E}">
        <p14:creationId xmlns:p14="http://schemas.microsoft.com/office/powerpoint/2010/main" val="1694100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7C0F56F8-2BB4-B24D-A6C8-97CD993843D8}"/>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28EDC33F-B32E-BE4A-B989-AF40EBBAD2E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609FB827-6BB4-884A-A23D-C0C5AFA44A7B}"/>
              </a:ext>
            </a:extLst>
          </p:cNvPr>
          <p:cNvSpPr>
            <a:spLocks noGrp="1" noChangeArrowheads="1"/>
          </p:cNvSpPr>
          <p:nvPr>
            <p:ph type="sldNum" sz="quarter" idx="12"/>
          </p:nvPr>
        </p:nvSpPr>
        <p:spPr>
          <a:ln/>
        </p:spPr>
        <p:txBody>
          <a:bodyPr/>
          <a:lstStyle>
            <a:lvl1pPr>
              <a:defRPr/>
            </a:lvl1pPr>
          </a:lstStyle>
          <a:p>
            <a:pPr>
              <a:defRPr/>
            </a:pPr>
            <a:fld id="{E5214A2B-879A-644A-89DE-7EBCFB556DAE}" type="slidenum">
              <a:rPr lang="en-US" altLang="en-US"/>
              <a:pPr>
                <a:defRPr/>
              </a:pPr>
              <a:t>‹#›</a:t>
            </a:fld>
            <a:endParaRPr lang="en-US" altLang="en-US"/>
          </a:p>
        </p:txBody>
      </p:sp>
    </p:spTree>
    <p:extLst>
      <p:ext uri="{BB962C8B-B14F-4D97-AF65-F5344CB8AC3E}">
        <p14:creationId xmlns:p14="http://schemas.microsoft.com/office/powerpoint/2010/main" val="2607518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03D34BD2-4C2A-F84D-B6CC-02E9A2D582F3}"/>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B05557B7-B502-CE4C-A608-D12A1463BBF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FA167BAC-3379-ED4B-9A28-F72037708E62}"/>
              </a:ext>
            </a:extLst>
          </p:cNvPr>
          <p:cNvSpPr>
            <a:spLocks noGrp="1" noChangeArrowheads="1"/>
          </p:cNvSpPr>
          <p:nvPr>
            <p:ph type="sldNum" sz="quarter" idx="12"/>
          </p:nvPr>
        </p:nvSpPr>
        <p:spPr>
          <a:ln/>
        </p:spPr>
        <p:txBody>
          <a:bodyPr/>
          <a:lstStyle>
            <a:lvl1pPr>
              <a:defRPr/>
            </a:lvl1pPr>
          </a:lstStyle>
          <a:p>
            <a:pPr>
              <a:defRPr/>
            </a:pPr>
            <a:fld id="{0EBFB2E1-8EA2-DD40-B218-F7399D852EDA}" type="slidenum">
              <a:rPr lang="en-US" altLang="en-US"/>
              <a:pPr>
                <a:defRPr/>
              </a:pPr>
              <a:t>‹#›</a:t>
            </a:fld>
            <a:endParaRPr lang="en-US" altLang="en-US"/>
          </a:p>
        </p:txBody>
      </p:sp>
    </p:spTree>
    <p:extLst>
      <p:ext uri="{BB962C8B-B14F-4D97-AF65-F5344CB8AC3E}">
        <p14:creationId xmlns:p14="http://schemas.microsoft.com/office/powerpoint/2010/main" val="3490679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267DF51-88EB-9640-A78C-EC6904590D6F}"/>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8696FFD4-9F24-0849-9B15-B8593DE3FE7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4A5643C4-EB71-CA4A-9024-EA7C420FD1AC}"/>
              </a:ext>
            </a:extLst>
          </p:cNvPr>
          <p:cNvSpPr>
            <a:spLocks noGrp="1" noChangeArrowheads="1"/>
          </p:cNvSpPr>
          <p:nvPr>
            <p:ph type="sldNum" sz="quarter" idx="12"/>
          </p:nvPr>
        </p:nvSpPr>
        <p:spPr>
          <a:ln/>
        </p:spPr>
        <p:txBody>
          <a:bodyPr/>
          <a:lstStyle>
            <a:lvl1pPr>
              <a:defRPr/>
            </a:lvl1pPr>
          </a:lstStyle>
          <a:p>
            <a:pPr>
              <a:defRPr/>
            </a:pPr>
            <a:fld id="{A744AB01-E210-5249-9B62-66CFB0E0DA1B}" type="slidenum">
              <a:rPr lang="en-US" altLang="en-US"/>
              <a:pPr>
                <a:defRPr/>
              </a:pPr>
              <a:t>‹#›</a:t>
            </a:fld>
            <a:endParaRPr lang="en-US" altLang="en-US"/>
          </a:p>
        </p:txBody>
      </p:sp>
    </p:spTree>
    <p:extLst>
      <p:ext uri="{BB962C8B-B14F-4D97-AF65-F5344CB8AC3E}">
        <p14:creationId xmlns:p14="http://schemas.microsoft.com/office/powerpoint/2010/main" val="1348462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D5E5B66-F961-094E-9E29-947FD154954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0B302AF-97FC-8249-BD96-4724E88B25D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ED25CAE-BCCB-3140-8561-6853891E34AB}"/>
              </a:ext>
            </a:extLst>
          </p:cNvPr>
          <p:cNvSpPr>
            <a:spLocks noGrp="1" noChangeArrowheads="1"/>
          </p:cNvSpPr>
          <p:nvPr>
            <p:ph type="sldNum" sz="quarter" idx="12"/>
          </p:nvPr>
        </p:nvSpPr>
        <p:spPr>
          <a:ln/>
        </p:spPr>
        <p:txBody>
          <a:bodyPr/>
          <a:lstStyle>
            <a:lvl1pPr>
              <a:defRPr/>
            </a:lvl1pPr>
          </a:lstStyle>
          <a:p>
            <a:pPr>
              <a:defRPr/>
            </a:pPr>
            <a:fld id="{4A073FC2-15AE-3C4C-B36B-0EC5F03685A8}" type="slidenum">
              <a:rPr lang="en-US" altLang="en-US"/>
              <a:pPr>
                <a:defRPr/>
              </a:pPr>
              <a:t>‹#›</a:t>
            </a:fld>
            <a:endParaRPr lang="en-US" altLang="en-US"/>
          </a:p>
        </p:txBody>
      </p:sp>
    </p:spTree>
    <p:extLst>
      <p:ext uri="{BB962C8B-B14F-4D97-AF65-F5344CB8AC3E}">
        <p14:creationId xmlns:p14="http://schemas.microsoft.com/office/powerpoint/2010/main" val="3495637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948049D-D4FC-6549-88B0-CBCE4983C34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7F3FEF3-1547-5D45-8A43-AC67B0963CB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1DCB778-9421-4D41-8949-9E33E694A9FF}"/>
              </a:ext>
            </a:extLst>
          </p:cNvPr>
          <p:cNvSpPr>
            <a:spLocks noGrp="1" noChangeArrowheads="1"/>
          </p:cNvSpPr>
          <p:nvPr>
            <p:ph type="sldNum" sz="quarter" idx="12"/>
          </p:nvPr>
        </p:nvSpPr>
        <p:spPr>
          <a:ln/>
        </p:spPr>
        <p:txBody>
          <a:bodyPr/>
          <a:lstStyle>
            <a:lvl1pPr>
              <a:defRPr/>
            </a:lvl1pPr>
          </a:lstStyle>
          <a:p>
            <a:pPr>
              <a:defRPr/>
            </a:pPr>
            <a:fld id="{8B44B773-F5F4-414B-BFB8-1DFCF8552A5B}" type="slidenum">
              <a:rPr lang="en-US" altLang="en-US"/>
              <a:pPr>
                <a:defRPr/>
              </a:pPr>
              <a:t>‹#›</a:t>
            </a:fld>
            <a:endParaRPr lang="en-US" altLang="en-US"/>
          </a:p>
        </p:txBody>
      </p:sp>
    </p:spTree>
    <p:extLst>
      <p:ext uri="{BB962C8B-B14F-4D97-AF65-F5344CB8AC3E}">
        <p14:creationId xmlns:p14="http://schemas.microsoft.com/office/powerpoint/2010/main" val="1134375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945B26A-846F-0C4A-87E5-9891E58F6650}"/>
              </a:ext>
            </a:extLst>
          </p:cNvPr>
          <p:cNvSpPr>
            <a:spLocks noGrp="1" noChangeArrowheads="1"/>
          </p:cNvSpPr>
          <p:nvPr>
            <p:ph type="title"/>
          </p:nvPr>
        </p:nvSpPr>
        <p:spPr bwMode="auto">
          <a:xfrm>
            <a:off x="406400" y="304800"/>
            <a:ext cx="8204200"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FEA7235-0065-E848-AB05-23441E583303}"/>
              </a:ext>
            </a:extLst>
          </p:cNvPr>
          <p:cNvSpPr>
            <a:spLocks noGrp="1" noChangeArrowheads="1"/>
          </p:cNvSpPr>
          <p:nvPr>
            <p:ph type="body" idx="1"/>
          </p:nvPr>
        </p:nvSpPr>
        <p:spPr bwMode="auto">
          <a:xfrm>
            <a:off x="457200" y="1524000"/>
            <a:ext cx="8178800" cy="48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4820" name="Rectangle 4">
            <a:extLst>
              <a:ext uri="{FF2B5EF4-FFF2-40B4-BE49-F238E27FC236}">
                <a16:creationId xmlns:a16="http://schemas.microsoft.com/office/drawing/2014/main" id="{B2553BF0-EDE8-C44F-AC0D-226685296569}"/>
              </a:ext>
            </a:extLst>
          </p:cNvPr>
          <p:cNvSpPr>
            <a:spLocks noGrp="1" noChangeArrowheads="1"/>
          </p:cNvSpPr>
          <p:nvPr>
            <p:ph type="dt" sz="half" idx="2"/>
          </p:nvPr>
        </p:nvSpPr>
        <p:spPr bwMode="auto">
          <a:xfrm>
            <a:off x="431800" y="6324600"/>
            <a:ext cx="1905000" cy="361950"/>
          </a:xfrm>
          <a:prstGeom prst="rect">
            <a:avLst/>
          </a:prstGeom>
          <a:noFill/>
          <a:ln>
            <a:noFill/>
          </a:ln>
          <a:extLst>
            <a:ext uri="{FAA26D3D-D897-4be2-8F04-BA451C77F1D7}">
              <ma14:placeholderFlag xmlns="" xmlns:ma14="http://schemas.microsoft.com/office/mac/drawingml/2011/main" val="1"/>
            </a:ext>
            <a:ext uri="{909E8E84-426E-40dd-AFC4-6F175D3DCCD1}"/>
            <a:ext uri="{91240B29-F687-4f45-9708-019B960494DF}"/>
          </a:extLst>
        </p:spPr>
        <p:txBody>
          <a:bodyPr vert="horz" wrap="square" lIns="91440" tIns="45720" rIns="91440" bIns="45720" numCol="1" anchor="b" anchorCtr="0" compatLnSpc="1">
            <a:prstTxWarp prst="textNoShape">
              <a:avLst/>
            </a:prstTxWarp>
          </a:bodyPr>
          <a:lstStyle>
            <a:lvl1pPr eaLnBrk="0" hangingPunct="0">
              <a:spcBef>
                <a:spcPct val="50000"/>
              </a:spcBef>
              <a:defRPr sz="1400">
                <a:solidFill>
                  <a:schemeClr val="bg2"/>
                </a:solidFill>
                <a:latin typeface="Arial" charset="0"/>
                <a:ea typeface="ＭＳ Ｐゴシック" charset="0"/>
                <a:cs typeface="+mn-cs"/>
              </a:defRPr>
            </a:lvl1pPr>
          </a:lstStyle>
          <a:p>
            <a:pPr>
              <a:defRPr/>
            </a:pPr>
            <a:endParaRPr lang="en-US"/>
          </a:p>
        </p:txBody>
      </p:sp>
      <p:sp>
        <p:nvSpPr>
          <p:cNvPr id="34821" name="Rectangle 5">
            <a:extLst>
              <a:ext uri="{FF2B5EF4-FFF2-40B4-BE49-F238E27FC236}">
                <a16:creationId xmlns:a16="http://schemas.microsoft.com/office/drawing/2014/main" id="{8CF81A1F-D85B-3344-A482-E5B9DB8EA2DA}"/>
              </a:ext>
            </a:extLst>
          </p:cNvPr>
          <p:cNvSpPr>
            <a:spLocks noGrp="1" noChangeArrowheads="1"/>
          </p:cNvSpPr>
          <p:nvPr>
            <p:ph type="ftr" sz="quarter" idx="3"/>
          </p:nvPr>
        </p:nvSpPr>
        <p:spPr bwMode="auto">
          <a:xfrm>
            <a:off x="3124200" y="6324600"/>
            <a:ext cx="2895600" cy="361950"/>
          </a:xfrm>
          <a:prstGeom prst="rect">
            <a:avLst/>
          </a:prstGeom>
          <a:noFill/>
          <a:ln>
            <a:noFill/>
          </a:ln>
          <a:extLst>
            <a:ext uri="{FAA26D3D-D897-4be2-8F04-BA451C77F1D7}">
              <ma14:placeholderFlag xmlns="" xmlns:ma14="http://schemas.microsoft.com/office/mac/drawingml/2011/main" val="1"/>
            </a:ext>
            <a:ext uri="{909E8E84-426E-40dd-AFC4-6F175D3DCCD1}"/>
            <a:ext uri="{91240B29-F687-4f45-9708-019B960494DF}"/>
          </a:extLst>
        </p:spPr>
        <p:txBody>
          <a:bodyPr vert="horz" wrap="square" lIns="91440" tIns="45720" rIns="91440" bIns="45720" numCol="1" anchor="b" anchorCtr="0" compatLnSpc="1">
            <a:prstTxWarp prst="textNoShape">
              <a:avLst/>
            </a:prstTxWarp>
          </a:bodyPr>
          <a:lstStyle>
            <a:lvl1pPr algn="ctr" eaLnBrk="0" hangingPunct="0">
              <a:spcBef>
                <a:spcPct val="50000"/>
              </a:spcBef>
              <a:defRPr sz="1400">
                <a:solidFill>
                  <a:schemeClr val="bg2"/>
                </a:solidFill>
                <a:latin typeface="Arial" charset="0"/>
                <a:ea typeface="ＭＳ Ｐゴシック" charset="0"/>
                <a:cs typeface="+mn-cs"/>
              </a:defRPr>
            </a:lvl1pPr>
          </a:lstStyle>
          <a:p>
            <a:pPr>
              <a:defRPr/>
            </a:pPr>
            <a:endParaRPr lang="en-US"/>
          </a:p>
        </p:txBody>
      </p:sp>
      <p:sp>
        <p:nvSpPr>
          <p:cNvPr id="34822" name="Rectangle 6">
            <a:extLst>
              <a:ext uri="{FF2B5EF4-FFF2-40B4-BE49-F238E27FC236}">
                <a16:creationId xmlns:a16="http://schemas.microsoft.com/office/drawing/2014/main" id="{419B517A-1D77-2948-9A0F-A1C72AC8FC95}"/>
              </a:ext>
            </a:extLst>
          </p:cNvPr>
          <p:cNvSpPr>
            <a:spLocks noGrp="1" noChangeArrowheads="1"/>
          </p:cNvSpPr>
          <p:nvPr>
            <p:ph type="sldNum" sz="quarter" idx="4"/>
          </p:nvPr>
        </p:nvSpPr>
        <p:spPr bwMode="auto">
          <a:xfrm>
            <a:off x="6731000" y="6324600"/>
            <a:ext cx="1905000" cy="361950"/>
          </a:xfrm>
          <a:prstGeom prst="rect">
            <a:avLst/>
          </a:prstGeom>
          <a:noFill/>
          <a:ln>
            <a:noFill/>
          </a:ln>
          <a:extLst>
            <a:ext uri="{FAA26D3D-D897-4be2-8F04-BA451C77F1D7}">
              <ma14:placeholderFlag xmlns="" xmlns:ma14="http://schemas.microsoft.com/office/mac/drawingml/2011/main" val="1"/>
            </a:ext>
            <a:ext uri="{909E8E84-426E-40dd-AFC4-6F175D3DCCD1}"/>
            <a:ext uri="{91240B29-F687-4f45-9708-019B960494DF}"/>
          </a:extLst>
        </p:spPr>
        <p:txBody>
          <a:bodyPr vert="horz" wrap="square" lIns="91440" tIns="45720" rIns="91440" bIns="45720" numCol="1" anchor="b" anchorCtr="0" compatLnSpc="1">
            <a:prstTxWarp prst="textNoShape">
              <a:avLst/>
            </a:prstTxWarp>
          </a:bodyPr>
          <a:lstStyle>
            <a:lvl1pPr algn="r" eaLnBrk="0" hangingPunct="0">
              <a:spcBef>
                <a:spcPct val="50000"/>
              </a:spcBef>
              <a:defRPr sz="1400">
                <a:solidFill>
                  <a:schemeClr val="bg2"/>
                </a:solidFill>
                <a:latin typeface="Arial" charset="0"/>
                <a:ea typeface="ＭＳ Ｐゴシック" charset="-128"/>
              </a:defRPr>
            </a:lvl1pPr>
          </a:lstStyle>
          <a:p>
            <a:pPr>
              <a:defRPr/>
            </a:pPr>
            <a:fld id="{00E43A93-1E83-074E-9CEF-565C21344155}" type="slidenum">
              <a:rPr lang="en-US" altLang="en-US"/>
              <a:pPr>
                <a:defRPr/>
              </a:pPr>
              <a:t>‹#›</a:t>
            </a:fld>
            <a:endParaRPr lang="en-US" altLang="en-US"/>
          </a:p>
        </p:txBody>
      </p:sp>
      <p:sp>
        <p:nvSpPr>
          <p:cNvPr id="1031" name="Line 8">
            <a:extLst>
              <a:ext uri="{FF2B5EF4-FFF2-40B4-BE49-F238E27FC236}">
                <a16:creationId xmlns:a16="http://schemas.microsoft.com/office/drawing/2014/main" id="{D0DAF1B4-F9D9-554A-9207-F63DDC1D01FB}"/>
              </a:ext>
            </a:extLst>
          </p:cNvPr>
          <p:cNvSpPr>
            <a:spLocks noChangeShapeType="1"/>
          </p:cNvSpPr>
          <p:nvPr/>
        </p:nvSpPr>
        <p:spPr bwMode="auto">
          <a:xfrm>
            <a:off x="838200" y="1295400"/>
            <a:ext cx="7391400" cy="0"/>
          </a:xfrm>
          <a:prstGeom prst="line">
            <a:avLst/>
          </a:prstGeom>
          <a:noFill/>
          <a:ln w="76200">
            <a:solidFill>
              <a:srgbClr val="80000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 id="2147483897" r:id="rId12"/>
  </p:sldLayoutIdLst>
  <p:hf hdr="0" ftr="0" dt="0"/>
  <p:txStyles>
    <p:titleStyle>
      <a:lvl1pPr algn="l" rtl="0" eaLnBrk="1" fontAlgn="base" hangingPunct="1">
        <a:spcBef>
          <a:spcPct val="0"/>
        </a:spcBef>
        <a:spcAft>
          <a:spcPct val="0"/>
        </a:spcAft>
        <a:defRPr kumimoji="1" sz="3200" b="1">
          <a:solidFill>
            <a:srgbClr val="000099"/>
          </a:solidFill>
          <a:latin typeface="+mj-lt"/>
          <a:ea typeface="+mj-ea"/>
          <a:cs typeface="ＭＳ Ｐゴシック" charset="0"/>
        </a:defRPr>
      </a:lvl1pPr>
      <a:lvl2pPr algn="l" rtl="0" eaLnBrk="1" fontAlgn="base" hangingPunct="1">
        <a:spcBef>
          <a:spcPct val="0"/>
        </a:spcBef>
        <a:spcAft>
          <a:spcPct val="0"/>
        </a:spcAft>
        <a:defRPr kumimoji="1" sz="3200" b="1">
          <a:solidFill>
            <a:srgbClr val="000099"/>
          </a:solidFill>
          <a:latin typeface="Arial" charset="0"/>
          <a:ea typeface="ＭＳ Ｐゴシック" charset="0"/>
          <a:cs typeface="ＭＳ Ｐゴシック" charset="0"/>
        </a:defRPr>
      </a:lvl2pPr>
      <a:lvl3pPr algn="l" rtl="0" eaLnBrk="1" fontAlgn="base" hangingPunct="1">
        <a:spcBef>
          <a:spcPct val="0"/>
        </a:spcBef>
        <a:spcAft>
          <a:spcPct val="0"/>
        </a:spcAft>
        <a:defRPr kumimoji="1" sz="3200" b="1">
          <a:solidFill>
            <a:srgbClr val="000099"/>
          </a:solidFill>
          <a:latin typeface="Arial" charset="0"/>
          <a:ea typeface="ＭＳ Ｐゴシック" charset="0"/>
          <a:cs typeface="ＭＳ Ｐゴシック" charset="0"/>
        </a:defRPr>
      </a:lvl3pPr>
      <a:lvl4pPr algn="l" rtl="0" eaLnBrk="1" fontAlgn="base" hangingPunct="1">
        <a:spcBef>
          <a:spcPct val="0"/>
        </a:spcBef>
        <a:spcAft>
          <a:spcPct val="0"/>
        </a:spcAft>
        <a:defRPr kumimoji="1" sz="3200" b="1">
          <a:solidFill>
            <a:srgbClr val="000099"/>
          </a:solidFill>
          <a:latin typeface="Arial" charset="0"/>
          <a:ea typeface="ＭＳ Ｐゴシック" charset="0"/>
          <a:cs typeface="ＭＳ Ｐゴシック" charset="0"/>
        </a:defRPr>
      </a:lvl4pPr>
      <a:lvl5pPr algn="l" rtl="0" eaLnBrk="1" fontAlgn="base" hangingPunct="1">
        <a:spcBef>
          <a:spcPct val="0"/>
        </a:spcBef>
        <a:spcAft>
          <a:spcPct val="0"/>
        </a:spcAft>
        <a:defRPr kumimoji="1" sz="3200" b="1">
          <a:solidFill>
            <a:srgbClr val="000099"/>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kumimoji="1" sz="3200" b="1">
          <a:solidFill>
            <a:srgbClr val="000099"/>
          </a:solidFill>
          <a:latin typeface="Arial" charset="0"/>
          <a:ea typeface="ＭＳ Ｐゴシック" charset="0"/>
        </a:defRPr>
      </a:lvl6pPr>
      <a:lvl7pPr marL="914400" algn="l" rtl="0" eaLnBrk="1" fontAlgn="base" hangingPunct="1">
        <a:spcBef>
          <a:spcPct val="0"/>
        </a:spcBef>
        <a:spcAft>
          <a:spcPct val="0"/>
        </a:spcAft>
        <a:defRPr kumimoji="1" sz="3200" b="1">
          <a:solidFill>
            <a:srgbClr val="000099"/>
          </a:solidFill>
          <a:latin typeface="Arial" charset="0"/>
          <a:ea typeface="ＭＳ Ｐゴシック" charset="0"/>
        </a:defRPr>
      </a:lvl7pPr>
      <a:lvl8pPr marL="1371600" algn="l" rtl="0" eaLnBrk="1" fontAlgn="base" hangingPunct="1">
        <a:spcBef>
          <a:spcPct val="0"/>
        </a:spcBef>
        <a:spcAft>
          <a:spcPct val="0"/>
        </a:spcAft>
        <a:defRPr kumimoji="1" sz="3200" b="1">
          <a:solidFill>
            <a:srgbClr val="000099"/>
          </a:solidFill>
          <a:latin typeface="Arial" charset="0"/>
          <a:ea typeface="ＭＳ Ｐゴシック" charset="0"/>
        </a:defRPr>
      </a:lvl8pPr>
      <a:lvl9pPr marL="1828800" algn="l" rtl="0" eaLnBrk="1" fontAlgn="base" hangingPunct="1">
        <a:spcBef>
          <a:spcPct val="0"/>
        </a:spcBef>
        <a:spcAft>
          <a:spcPct val="0"/>
        </a:spcAft>
        <a:defRPr kumimoji="1" sz="3200" b="1">
          <a:solidFill>
            <a:srgbClr val="000099"/>
          </a:solidFill>
          <a:latin typeface="Arial" charset="0"/>
          <a:ea typeface="ＭＳ Ｐゴシック" charset="0"/>
        </a:defRPr>
      </a:lvl9pPr>
    </p:titleStyle>
    <p:bodyStyle>
      <a:lvl1pPr marL="342900" indent="-342900" algn="l" rtl="0" eaLnBrk="1" fontAlgn="base" hangingPunct="1">
        <a:spcBef>
          <a:spcPct val="20000"/>
        </a:spcBef>
        <a:spcAft>
          <a:spcPct val="0"/>
        </a:spcAft>
        <a:defRPr kumimoji="1" sz="3200">
          <a:solidFill>
            <a:schemeClr val="tx1"/>
          </a:solidFill>
          <a:latin typeface="+mn-lt"/>
          <a:ea typeface="+mn-ea"/>
          <a:cs typeface="ＭＳ Ｐゴシック" charset="0"/>
        </a:defRPr>
      </a:lvl1pPr>
      <a:lvl2pPr marL="742950" indent="-285750" algn="l" rtl="0" eaLnBrk="1" fontAlgn="base" hangingPunct="1">
        <a:spcBef>
          <a:spcPct val="20000"/>
        </a:spcBef>
        <a:spcAft>
          <a:spcPct val="0"/>
        </a:spcAft>
        <a:buClr>
          <a:schemeClr val="tx1"/>
        </a:buClr>
        <a:buFont typeface="Wingdings" pitchFamily="2" charset="2"/>
        <a:buChar char="§"/>
        <a:defRPr kumimoji="1" sz="3200">
          <a:solidFill>
            <a:schemeClr val="tx1"/>
          </a:solidFill>
          <a:latin typeface="+mn-lt"/>
          <a:ea typeface="+mn-ea"/>
        </a:defRPr>
      </a:lvl2pPr>
      <a:lvl3pPr marL="1143000" indent="-228600" algn="l" rtl="0" eaLnBrk="1" fontAlgn="base" hangingPunct="1">
        <a:spcBef>
          <a:spcPct val="20000"/>
        </a:spcBef>
        <a:spcAft>
          <a:spcPct val="0"/>
        </a:spcAft>
        <a:buClr>
          <a:schemeClr val="tx1"/>
        </a:buClr>
        <a:buFont typeface="Wingdings" pitchFamily="2" charset="2"/>
        <a:buChar char="q"/>
        <a:defRPr kumimoji="1" sz="3200">
          <a:solidFill>
            <a:schemeClr val="tx1"/>
          </a:solidFill>
          <a:latin typeface="+mn-lt"/>
          <a:ea typeface="+mn-ea"/>
        </a:defRPr>
      </a:lvl3pPr>
      <a:lvl4pPr marL="1600200" indent="-228600" algn="l" rtl="0" eaLnBrk="1" fontAlgn="base" hangingPunct="1">
        <a:spcBef>
          <a:spcPct val="20000"/>
        </a:spcBef>
        <a:spcAft>
          <a:spcPct val="0"/>
        </a:spcAft>
        <a:buClr>
          <a:schemeClr val="tx1"/>
        </a:buClr>
        <a:buChar char="•"/>
        <a:defRPr kumimoji="1" sz="2800">
          <a:solidFill>
            <a:schemeClr val="tx1"/>
          </a:solidFill>
          <a:latin typeface="+mn-lt"/>
          <a:ea typeface="+mn-ea"/>
        </a:defRPr>
      </a:lvl4pPr>
      <a:lvl5pPr marL="2057400" indent="-228600" algn="l" rtl="0" eaLnBrk="1" fontAlgn="base" hangingPunct="1">
        <a:spcBef>
          <a:spcPct val="20000"/>
        </a:spcBef>
        <a:spcAft>
          <a:spcPct val="0"/>
        </a:spcAft>
        <a:buClr>
          <a:schemeClr val="tx1"/>
        </a:buClr>
        <a:buFont typeface="Times New Roman" panose="02020603050405020304" pitchFamily="18" charset="0"/>
        <a:buChar char="–"/>
        <a:defRPr kumimoji="1" sz="2800">
          <a:solidFill>
            <a:schemeClr val="tx1"/>
          </a:solidFill>
          <a:latin typeface="+mn-lt"/>
          <a:ea typeface="+mn-ea"/>
        </a:defRPr>
      </a:lvl5pPr>
      <a:lvl6pPr marL="2514600" indent="-228600" algn="l" rtl="0" eaLnBrk="1" fontAlgn="base" hangingPunct="1">
        <a:spcBef>
          <a:spcPct val="20000"/>
        </a:spcBef>
        <a:spcAft>
          <a:spcPct val="0"/>
        </a:spcAft>
        <a:buClr>
          <a:schemeClr val="tx1"/>
        </a:buClr>
        <a:buFont typeface="Times New Roman" charset="0"/>
        <a:buChar char="–"/>
        <a:defRPr kumimoji="1" sz="2400">
          <a:solidFill>
            <a:schemeClr val="tx1"/>
          </a:solidFill>
          <a:latin typeface="+mn-lt"/>
          <a:ea typeface="+mn-ea"/>
        </a:defRPr>
      </a:lvl6pPr>
      <a:lvl7pPr marL="2971800" indent="-228600" algn="l" rtl="0" eaLnBrk="1" fontAlgn="base" hangingPunct="1">
        <a:spcBef>
          <a:spcPct val="20000"/>
        </a:spcBef>
        <a:spcAft>
          <a:spcPct val="0"/>
        </a:spcAft>
        <a:buClr>
          <a:schemeClr val="tx1"/>
        </a:buClr>
        <a:buFont typeface="Times New Roman" charset="0"/>
        <a:buChar char="–"/>
        <a:defRPr kumimoji="1" sz="2400">
          <a:solidFill>
            <a:schemeClr val="tx1"/>
          </a:solidFill>
          <a:latin typeface="+mn-lt"/>
          <a:ea typeface="+mn-ea"/>
        </a:defRPr>
      </a:lvl7pPr>
      <a:lvl8pPr marL="3429000" indent="-228600" algn="l" rtl="0" eaLnBrk="1" fontAlgn="base" hangingPunct="1">
        <a:spcBef>
          <a:spcPct val="20000"/>
        </a:spcBef>
        <a:spcAft>
          <a:spcPct val="0"/>
        </a:spcAft>
        <a:buClr>
          <a:schemeClr val="tx1"/>
        </a:buClr>
        <a:buFont typeface="Times New Roman" charset="0"/>
        <a:buChar char="–"/>
        <a:defRPr kumimoji="1" sz="2400">
          <a:solidFill>
            <a:schemeClr val="tx1"/>
          </a:solidFill>
          <a:latin typeface="+mn-lt"/>
          <a:ea typeface="+mn-ea"/>
        </a:defRPr>
      </a:lvl8pPr>
      <a:lvl9pPr marL="3886200" indent="-228600" algn="l" rtl="0" eaLnBrk="1" fontAlgn="base" hangingPunct="1">
        <a:spcBef>
          <a:spcPct val="20000"/>
        </a:spcBef>
        <a:spcAft>
          <a:spcPct val="0"/>
        </a:spcAft>
        <a:buClr>
          <a:schemeClr val="tx1"/>
        </a:buClr>
        <a:buFont typeface="Times New Roman" charset="0"/>
        <a:buChar char="–"/>
        <a:defRPr kumimoji="1" sz="24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Number Placeholder 5">
            <a:extLst>
              <a:ext uri="{FF2B5EF4-FFF2-40B4-BE49-F238E27FC236}">
                <a16:creationId xmlns:a16="http://schemas.microsoft.com/office/drawing/2014/main" id="{8B7A8F1C-2BD1-434A-9D3D-CCCC1050D81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itchFamily="2" charset="2"/>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Font typeface="Wingdings" pitchFamily="2" charset="2"/>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Font typeface="Wingdings" pitchFamily="2" charset="2"/>
              <a:buChar char="q"/>
              <a:defRPr kumimoji="1" sz="28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Char char="•"/>
              <a:defRPr kumimoji="1" sz="28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9pPr>
          </a:lstStyle>
          <a:p>
            <a:pPr>
              <a:spcBef>
                <a:spcPct val="50000"/>
              </a:spcBef>
              <a:buClrTx/>
              <a:buFontTx/>
              <a:buNone/>
            </a:pPr>
            <a:fld id="{3E85875A-45F6-AB4B-A782-654D9C825B0F}" type="slidenum">
              <a:rPr kumimoji="0" lang="en-US" altLang="en-US" sz="1400">
                <a:solidFill>
                  <a:schemeClr val="bg2"/>
                </a:solidFill>
              </a:rPr>
              <a:pPr>
                <a:spcBef>
                  <a:spcPct val="50000"/>
                </a:spcBef>
                <a:buClrTx/>
                <a:buFontTx/>
                <a:buNone/>
              </a:pPr>
              <a:t>1</a:t>
            </a:fld>
            <a:endParaRPr kumimoji="0" lang="en-US" altLang="en-US" sz="1400">
              <a:solidFill>
                <a:schemeClr val="bg2"/>
              </a:solidFill>
            </a:endParaRPr>
          </a:p>
        </p:txBody>
      </p:sp>
      <p:sp>
        <p:nvSpPr>
          <p:cNvPr id="75778" name="Rectangle 2">
            <a:extLst>
              <a:ext uri="{FF2B5EF4-FFF2-40B4-BE49-F238E27FC236}">
                <a16:creationId xmlns:a16="http://schemas.microsoft.com/office/drawing/2014/main" id="{91BB40CE-63C8-6043-8037-DA4C4325E1F2}"/>
              </a:ext>
            </a:extLst>
          </p:cNvPr>
          <p:cNvSpPr>
            <a:spLocks noGrp="1" noChangeArrowheads="1"/>
          </p:cNvSpPr>
          <p:nvPr>
            <p:ph type="title"/>
          </p:nvPr>
        </p:nvSpPr>
        <p:spPr/>
        <p:txBody>
          <a:bodyPr/>
          <a:lstStyle/>
          <a:p>
            <a:pPr algn="ctr"/>
            <a:r>
              <a:rPr lang="en-US" altLang="en-US" dirty="0">
                <a:ea typeface="ＭＳ Ｐゴシック" panose="020B0600070205080204" pitchFamily="34" charset="-128"/>
              </a:rPr>
              <a:t>Presentation</a:t>
            </a:r>
          </a:p>
        </p:txBody>
      </p:sp>
      <p:sp>
        <p:nvSpPr>
          <p:cNvPr id="75779" name="Rectangle 3">
            <a:extLst>
              <a:ext uri="{FF2B5EF4-FFF2-40B4-BE49-F238E27FC236}">
                <a16:creationId xmlns:a16="http://schemas.microsoft.com/office/drawing/2014/main" id="{7302F2A5-75B4-834D-B57B-EF3D71715D28}"/>
              </a:ext>
            </a:extLst>
          </p:cNvPr>
          <p:cNvSpPr>
            <a:spLocks noGrp="1" noChangeArrowheads="1"/>
          </p:cNvSpPr>
          <p:nvPr>
            <p:ph type="body" idx="1"/>
          </p:nvPr>
        </p:nvSpPr>
        <p:spPr/>
        <p:txBody>
          <a:bodyPr/>
          <a:lstStyle/>
          <a:p>
            <a:pPr algn="ctr"/>
            <a:endParaRPr lang="en-US" altLang="en-US" b="1" i="1" dirty="0">
              <a:ea typeface="ＭＳ Ｐゴシック" panose="020B0600070205080204" pitchFamily="34" charset="-128"/>
            </a:endParaRPr>
          </a:p>
          <a:p>
            <a:pPr algn="ctr"/>
            <a:r>
              <a:rPr lang="en-US" altLang="en-US" sz="3200" b="1" dirty="0">
                <a:ea typeface="ＭＳ Ｐゴシック" panose="020B0600070205080204" pitchFamily="34" charset="-128"/>
              </a:rPr>
              <a:t>Outlaw Trade</a:t>
            </a:r>
          </a:p>
          <a:p>
            <a:pPr algn="ctr"/>
            <a:endParaRPr lang="en-US" altLang="en-US" sz="3200" b="1" dirty="0">
              <a:solidFill>
                <a:srgbClr val="800000"/>
              </a:solidFill>
              <a:ea typeface="ＭＳ Ｐゴシック" panose="020B0600070205080204" pitchFamily="34" charset="-128"/>
            </a:endParaRPr>
          </a:p>
          <a:p>
            <a:pPr algn="ctr"/>
            <a:endParaRPr lang="en-US" altLang="en-US" sz="3200" b="1" dirty="0">
              <a:solidFill>
                <a:srgbClr val="800000"/>
              </a:solidFill>
              <a:ea typeface="ＭＳ Ｐゴシック" panose="020B0600070205080204" pitchFamily="34" charset="-128"/>
            </a:endParaRPr>
          </a:p>
        </p:txBody>
      </p:sp>
    </p:spTree>
    <p:extLst>
      <p:ext uri="{BB962C8B-B14F-4D97-AF65-F5344CB8AC3E}">
        <p14:creationId xmlns:p14="http://schemas.microsoft.com/office/powerpoint/2010/main" val="3272996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Slide Number Placeholder 5">
            <a:extLst>
              <a:ext uri="{FF2B5EF4-FFF2-40B4-BE49-F238E27FC236}">
                <a16:creationId xmlns:a16="http://schemas.microsoft.com/office/drawing/2014/main" id="{90090207-5E08-5D4A-AA2D-E5CC75EA32D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itchFamily="2" charset="2"/>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Font typeface="Wingdings" pitchFamily="2" charset="2"/>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Font typeface="Wingdings" pitchFamily="2" charset="2"/>
              <a:buChar char="q"/>
              <a:defRPr kumimoji="1" sz="28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Char char="•"/>
              <a:defRPr kumimoji="1" sz="28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9pPr>
          </a:lstStyle>
          <a:p>
            <a:pPr>
              <a:spcBef>
                <a:spcPct val="50000"/>
              </a:spcBef>
              <a:buClrTx/>
              <a:buFontTx/>
              <a:buNone/>
            </a:pPr>
            <a:fld id="{C1474C05-EB56-C046-8E94-3A548FA23CCD}" type="slidenum">
              <a:rPr kumimoji="0" lang="en-US" altLang="en-US" sz="1400">
                <a:solidFill>
                  <a:schemeClr val="bg2"/>
                </a:solidFill>
              </a:rPr>
              <a:pPr>
                <a:spcBef>
                  <a:spcPct val="50000"/>
                </a:spcBef>
                <a:buClrTx/>
                <a:buFontTx/>
                <a:buNone/>
              </a:pPr>
              <a:t>10</a:t>
            </a:fld>
            <a:endParaRPr kumimoji="0" lang="en-US" altLang="en-US" sz="1400">
              <a:solidFill>
                <a:schemeClr val="bg2"/>
              </a:solidFill>
            </a:endParaRPr>
          </a:p>
        </p:txBody>
      </p:sp>
      <p:sp>
        <p:nvSpPr>
          <p:cNvPr id="113666" name="Rectangle 2">
            <a:extLst>
              <a:ext uri="{FF2B5EF4-FFF2-40B4-BE49-F238E27FC236}">
                <a16:creationId xmlns:a16="http://schemas.microsoft.com/office/drawing/2014/main" id="{B958FA03-1F96-9641-B6BB-527E97A7FE86}"/>
              </a:ext>
            </a:extLst>
          </p:cNvPr>
          <p:cNvSpPr>
            <a:spLocks noGrp="1" noChangeArrowheads="1"/>
          </p:cNvSpPr>
          <p:nvPr>
            <p:ph type="title"/>
          </p:nvPr>
        </p:nvSpPr>
        <p:spPr/>
        <p:txBody>
          <a:bodyPr/>
          <a:lstStyle/>
          <a:p>
            <a:r>
              <a:rPr lang="en-US" altLang="en-US">
                <a:ea typeface="ＭＳ Ｐゴシック" panose="020B0600070205080204" pitchFamily="34" charset="-128"/>
              </a:rPr>
              <a:t>Question</a:t>
            </a:r>
          </a:p>
        </p:txBody>
      </p:sp>
      <p:sp>
        <p:nvSpPr>
          <p:cNvPr id="113667" name="Rectangle 3">
            <a:extLst>
              <a:ext uri="{FF2B5EF4-FFF2-40B4-BE49-F238E27FC236}">
                <a16:creationId xmlns:a16="http://schemas.microsoft.com/office/drawing/2014/main" id="{B571A36C-415C-A146-9790-494908A90F23}"/>
              </a:ext>
            </a:extLst>
          </p:cNvPr>
          <p:cNvSpPr>
            <a:spLocks noGrp="1" noChangeArrowheads="1"/>
          </p:cNvSpPr>
          <p:nvPr>
            <p:ph type="body" idx="1"/>
          </p:nvPr>
        </p:nvSpPr>
        <p:spPr/>
        <p:txBody>
          <a:bodyPr/>
          <a:lstStyle/>
          <a:p>
            <a:r>
              <a:rPr lang="en-US" altLang="en-US">
                <a:ea typeface="ＭＳ Ｐゴシック" panose="020B0600070205080204" pitchFamily="34" charset="-128"/>
              </a:rPr>
              <a:t>A convey of trucks is carrying products to a remote village in a developing country. The phone rang in the destination city. The person who answered it learned that a truck carrying goods for him is missing from the convoy. What did the person do?</a:t>
            </a:r>
          </a:p>
        </p:txBody>
      </p:sp>
    </p:spTree>
    <p:extLst>
      <p:ext uri="{BB962C8B-B14F-4D97-AF65-F5344CB8AC3E}">
        <p14:creationId xmlns:p14="http://schemas.microsoft.com/office/powerpoint/2010/main" val="3280489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Slide Number Placeholder 5">
            <a:extLst>
              <a:ext uri="{FF2B5EF4-FFF2-40B4-BE49-F238E27FC236}">
                <a16:creationId xmlns:a16="http://schemas.microsoft.com/office/drawing/2014/main" id="{89FFF321-3179-A14C-BE84-0F2E738C45F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itchFamily="2" charset="2"/>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Font typeface="Wingdings" pitchFamily="2" charset="2"/>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Font typeface="Wingdings" pitchFamily="2" charset="2"/>
              <a:buChar char="q"/>
              <a:defRPr kumimoji="1" sz="28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Char char="•"/>
              <a:defRPr kumimoji="1" sz="28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9pPr>
          </a:lstStyle>
          <a:p>
            <a:pPr>
              <a:spcBef>
                <a:spcPct val="50000"/>
              </a:spcBef>
              <a:buClrTx/>
              <a:buFontTx/>
              <a:buNone/>
            </a:pPr>
            <a:fld id="{1804B1CA-D4CF-444F-8136-B36072849A78}" type="slidenum">
              <a:rPr kumimoji="0" lang="en-US" altLang="en-US" sz="1400">
                <a:solidFill>
                  <a:schemeClr val="bg2"/>
                </a:solidFill>
              </a:rPr>
              <a:pPr>
                <a:spcBef>
                  <a:spcPct val="50000"/>
                </a:spcBef>
                <a:buClrTx/>
                <a:buFontTx/>
                <a:buNone/>
              </a:pPr>
              <a:t>11</a:t>
            </a:fld>
            <a:endParaRPr kumimoji="0" lang="en-US" altLang="en-US" sz="1400">
              <a:solidFill>
                <a:schemeClr val="bg2"/>
              </a:solidFill>
            </a:endParaRPr>
          </a:p>
        </p:txBody>
      </p:sp>
      <p:sp>
        <p:nvSpPr>
          <p:cNvPr id="114690" name="Rectangle 2">
            <a:extLst>
              <a:ext uri="{FF2B5EF4-FFF2-40B4-BE49-F238E27FC236}">
                <a16:creationId xmlns:a16="http://schemas.microsoft.com/office/drawing/2014/main" id="{E36E6AD2-C498-DD44-A0AF-1912D2A4E684}"/>
              </a:ext>
            </a:extLst>
          </p:cNvPr>
          <p:cNvSpPr>
            <a:spLocks noGrp="1" noChangeArrowheads="1"/>
          </p:cNvSpPr>
          <p:nvPr>
            <p:ph type="title"/>
          </p:nvPr>
        </p:nvSpPr>
        <p:spPr/>
        <p:txBody>
          <a:bodyPr/>
          <a:lstStyle/>
          <a:p>
            <a:r>
              <a:rPr lang="en-US" altLang="en-US">
                <a:ea typeface="ＭＳ Ｐゴシック" panose="020B0600070205080204" pitchFamily="34" charset="-128"/>
              </a:rPr>
              <a:t>Answer</a:t>
            </a:r>
          </a:p>
        </p:txBody>
      </p:sp>
      <p:sp>
        <p:nvSpPr>
          <p:cNvPr id="114691" name="Rectangle 3">
            <a:extLst>
              <a:ext uri="{FF2B5EF4-FFF2-40B4-BE49-F238E27FC236}">
                <a16:creationId xmlns:a16="http://schemas.microsoft.com/office/drawing/2014/main" id="{65853871-5E6C-7F48-BD0F-079FAC639582}"/>
              </a:ext>
            </a:extLst>
          </p:cNvPr>
          <p:cNvSpPr>
            <a:spLocks noGrp="1" noChangeArrowheads="1"/>
          </p:cNvSpPr>
          <p:nvPr>
            <p:ph type="body" idx="1"/>
          </p:nvPr>
        </p:nvSpPr>
        <p:spPr/>
        <p:txBody>
          <a:bodyPr/>
          <a:lstStyle/>
          <a:p>
            <a:r>
              <a:rPr lang="en-US" altLang="en-US">
                <a:ea typeface="ＭＳ Ｐゴシック" panose="020B0600070205080204" pitchFamily="34" charset="-128"/>
              </a:rPr>
              <a:t>He:</a:t>
            </a:r>
          </a:p>
          <a:p>
            <a:pPr lvl="1"/>
            <a:r>
              <a:rPr lang="en-US" altLang="en-US">
                <a:ea typeface="ＭＳ Ｐゴシック" panose="020B0600070205080204" pitchFamily="34" charset="-128"/>
              </a:rPr>
              <a:t>Contacted an international group of his associates by satellite phone.</a:t>
            </a:r>
          </a:p>
          <a:p>
            <a:pPr lvl="1"/>
            <a:r>
              <a:rPr lang="en-US" altLang="en-US">
                <a:ea typeface="ＭＳ Ｐゴシック" panose="020B0600070205080204" pitchFamily="34" charset="-128"/>
              </a:rPr>
              <a:t>Checked transit and routing channels on his computer.</a:t>
            </a:r>
          </a:p>
          <a:p>
            <a:pPr lvl="1"/>
            <a:r>
              <a:rPr lang="en-US" altLang="en-US">
                <a:ea typeface="ＭＳ Ｐゴシック" panose="020B0600070205080204" pitchFamily="34" charset="-128"/>
              </a:rPr>
              <a:t>Sent emails to his lawyer.</a:t>
            </a:r>
          </a:p>
          <a:p>
            <a:pPr lvl="1"/>
            <a:r>
              <a:rPr lang="en-US" altLang="en-US">
                <a:ea typeface="ＭＳ Ｐゴシック" panose="020B0600070205080204" pitchFamily="34" charset="-128"/>
              </a:rPr>
              <a:t>Sent emails to local individuals who could track down the vehicle.</a:t>
            </a:r>
          </a:p>
        </p:txBody>
      </p:sp>
    </p:spTree>
    <p:extLst>
      <p:ext uri="{BB962C8B-B14F-4D97-AF65-F5344CB8AC3E}">
        <p14:creationId xmlns:p14="http://schemas.microsoft.com/office/powerpoint/2010/main" val="2352619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a:extLst>
              <a:ext uri="{FF2B5EF4-FFF2-40B4-BE49-F238E27FC236}">
                <a16:creationId xmlns:a16="http://schemas.microsoft.com/office/drawing/2014/main" id="{8B57E88E-BDB9-D842-B597-E930517BC70B}"/>
              </a:ext>
            </a:extLst>
          </p:cNvPr>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lgn="ctr" eaLnBrk="1" hangingPunct="1"/>
            <a:r>
              <a:rPr lang="en-US" altLang="en-US">
                <a:latin typeface="Arial" panose="020B0604020202020204" pitchFamily="34" charset="0"/>
                <a:ea typeface="ＭＳ Ｐゴシック" panose="020B0600070205080204" pitchFamily="34" charset="-128"/>
              </a:rPr>
              <a:t>Presentation</a:t>
            </a:r>
          </a:p>
        </p:txBody>
      </p:sp>
      <p:sp>
        <p:nvSpPr>
          <p:cNvPr id="41986" name="Rectangle 3">
            <a:extLst>
              <a:ext uri="{FF2B5EF4-FFF2-40B4-BE49-F238E27FC236}">
                <a16:creationId xmlns:a16="http://schemas.microsoft.com/office/drawing/2014/main" id="{21C093D5-A3D6-B846-8DF4-0AD9EF897D2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lgn="ctr" eaLnBrk="1" hangingPunct="1"/>
            <a:r>
              <a:rPr lang="en-US" altLang="en-US" b="1">
                <a:latin typeface="Arial" panose="020B0604020202020204" pitchFamily="34" charset="0"/>
                <a:ea typeface="ＭＳ Ｐゴシック" panose="020B0600070205080204" pitchFamily="34" charset="-128"/>
              </a:rPr>
              <a:t>Doing Business </a:t>
            </a:r>
            <a:r>
              <a:rPr lang="en-US" altLang="en-US" b="1" dirty="0">
                <a:latin typeface="Arial" panose="020B0604020202020204" pitchFamily="34" charset="0"/>
                <a:ea typeface="ＭＳ Ｐゴシック" panose="020B0600070205080204" pitchFamily="34" charset="-128"/>
              </a:rPr>
              <a:t>in Russia</a:t>
            </a:r>
          </a:p>
        </p:txBody>
      </p:sp>
      <p:pic>
        <p:nvPicPr>
          <p:cNvPr id="41987" name="Picture 1">
            <a:extLst>
              <a:ext uri="{FF2B5EF4-FFF2-40B4-BE49-F238E27FC236}">
                <a16:creationId xmlns:a16="http://schemas.microsoft.com/office/drawing/2014/main" id="{DFD54975-34CA-B240-A271-3956DCEF0B2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49463" y="2260600"/>
            <a:ext cx="4808537"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2838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a:extLst>
              <a:ext uri="{FF2B5EF4-FFF2-40B4-BE49-F238E27FC236}">
                <a16:creationId xmlns:a16="http://schemas.microsoft.com/office/drawing/2014/main" id="{D124C990-E9DF-0647-8DF6-04866A3E0AE1}"/>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latin typeface="Arial" panose="020B0604020202020204" pitchFamily="34" charset="0"/>
                <a:ea typeface="ＭＳ Ｐゴシック" panose="020B0600070205080204" pitchFamily="34" charset="-128"/>
                <a:cs typeface="Arial" panose="020B0604020202020204" pitchFamily="34" charset="0"/>
              </a:rPr>
              <a:t>Question (1)</a:t>
            </a:r>
          </a:p>
        </p:txBody>
      </p:sp>
      <p:sp>
        <p:nvSpPr>
          <p:cNvPr id="43010" name="Content Placeholder 2">
            <a:extLst>
              <a:ext uri="{FF2B5EF4-FFF2-40B4-BE49-F238E27FC236}">
                <a16:creationId xmlns:a16="http://schemas.microsoft.com/office/drawing/2014/main" id="{5B07DECE-EA53-FA4C-990D-C1329D4859F5}"/>
              </a:ext>
            </a:extLst>
          </p:cNvPr>
          <p:cNvSpPr>
            <a:spLocks noGrp="1"/>
          </p:cNvSpPr>
          <p:nvPr>
            <p:ph idx="1"/>
          </p:nvPr>
        </p:nvSpPr>
        <p:spPr bwMode="auto">
          <a:xfrm>
            <a:off x="381000" y="1601165"/>
            <a:ext cx="8229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dirty="0">
                <a:latin typeface="Arial" panose="020B0604020202020204" pitchFamily="34" charset="0"/>
                <a:ea typeface="ＭＳ Ｐゴシック" panose="020B0600070205080204" pitchFamily="34" charset="-128"/>
              </a:rPr>
              <a:t>Charles was an American invited to dinner at an unknown Russian insurance company.</a:t>
            </a:r>
          </a:p>
          <a:p>
            <a:pPr lvl="1">
              <a:buFont typeface="Arial" panose="020B0604020202020204" pitchFamily="34" charset="0"/>
              <a:buChar char="•"/>
            </a:pPr>
            <a:r>
              <a:rPr lang="en-US" altLang="en-US" dirty="0">
                <a:latin typeface="Arial" panose="020B0604020202020204" pitchFamily="34" charset="0"/>
                <a:ea typeface="ＭＳ Ｐゴシック" panose="020B0600070205080204" pitchFamily="34" charset="-128"/>
              </a:rPr>
              <a:t>The Russians sent a car to drive him and his interpreter from his hotel.</a:t>
            </a:r>
          </a:p>
          <a:p>
            <a:pPr lvl="1">
              <a:buFont typeface="Arial" panose="020B0604020202020204" pitchFamily="34" charset="0"/>
              <a:buChar char="•"/>
            </a:pPr>
            <a:r>
              <a:rPr lang="en-US" altLang="en-US" dirty="0">
                <a:latin typeface="Arial" panose="020B0604020202020204" pitchFamily="34" charset="0"/>
                <a:ea typeface="ＭＳ Ｐゴシック" panose="020B0600070205080204" pitchFamily="34" charset="-128"/>
              </a:rPr>
              <a:t>The car stopped in front of a 5-story building with no signs and closed shutters.</a:t>
            </a:r>
          </a:p>
          <a:p>
            <a:pPr lvl="1">
              <a:buFont typeface="Arial" panose="020B0604020202020204" pitchFamily="34" charset="0"/>
              <a:buChar char="•"/>
            </a:pPr>
            <a:r>
              <a:rPr lang="en-US" altLang="en-US" dirty="0">
                <a:latin typeface="Arial" panose="020B0604020202020204" pitchFamily="34" charset="0"/>
                <a:ea typeface="ＭＳ Ｐゴシック" panose="020B0600070205080204" pitchFamily="34" charset="-128"/>
              </a:rPr>
              <a:t>The driver escorted Charles to a door that suddenly opened and Charles was greeted in English by a well-dressed Russian.</a:t>
            </a:r>
          </a:p>
        </p:txBody>
      </p:sp>
      <p:sp>
        <p:nvSpPr>
          <p:cNvPr id="43011" name="Slide Number Placeholder 3">
            <a:extLst>
              <a:ext uri="{FF2B5EF4-FFF2-40B4-BE49-F238E27FC236}">
                <a16:creationId xmlns:a16="http://schemas.microsoft.com/office/drawing/2014/main" id="{7E04B68A-E0D8-9F47-9A0F-D55F87D6F15C}"/>
              </a:ext>
            </a:extLst>
          </p:cNvPr>
          <p:cNvSpPr>
            <a:spLocks noGrp="1"/>
          </p:cNvSpPr>
          <p:nvPr>
            <p:ph type="sldNum" sz="quarter" idx="4294967295"/>
          </p:nvPr>
        </p:nvSpPr>
        <p:spPr bwMode="auto">
          <a:xfrm>
            <a:off x="6731000" y="6324600"/>
            <a:ext cx="1905000" cy="3619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0A85B65-FBF7-AF41-9865-5405AF3A3C14}" type="slidenum">
              <a:rPr lang="en-US" altLang="en-US" sz="1400">
                <a:solidFill>
                  <a:schemeClr val="bg2"/>
                </a:solidFill>
              </a:rPr>
              <a:pPr eaLnBrk="1" hangingPunct="1"/>
              <a:t>13</a:t>
            </a:fld>
            <a:endParaRPr lang="en-US" altLang="en-US" sz="1400">
              <a:solidFill>
                <a:schemeClr val="bg2"/>
              </a:solidFill>
            </a:endParaRPr>
          </a:p>
        </p:txBody>
      </p:sp>
    </p:spTree>
    <p:extLst>
      <p:ext uri="{BB962C8B-B14F-4D97-AF65-F5344CB8AC3E}">
        <p14:creationId xmlns:p14="http://schemas.microsoft.com/office/powerpoint/2010/main" val="1003449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a:extLst>
              <a:ext uri="{FF2B5EF4-FFF2-40B4-BE49-F238E27FC236}">
                <a16:creationId xmlns:a16="http://schemas.microsoft.com/office/drawing/2014/main" id="{C726F38C-7F17-B649-82AB-44BBC3105543}"/>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latin typeface="Arial" panose="020B0604020202020204" pitchFamily="34" charset="0"/>
                <a:ea typeface="ＭＳ Ｐゴシック" panose="020B0600070205080204" pitchFamily="34" charset="-128"/>
                <a:cs typeface="Arial" panose="020B0604020202020204" pitchFamily="34" charset="0"/>
              </a:rPr>
              <a:t>Question (2)</a:t>
            </a:r>
          </a:p>
        </p:txBody>
      </p:sp>
      <p:sp>
        <p:nvSpPr>
          <p:cNvPr id="44034" name="Content Placeholder 2">
            <a:extLst>
              <a:ext uri="{FF2B5EF4-FFF2-40B4-BE49-F238E27FC236}">
                <a16:creationId xmlns:a16="http://schemas.microsoft.com/office/drawing/2014/main" id="{D0D7064E-2E7C-A744-82DD-3E8237230BEC}"/>
              </a:ext>
            </a:extLst>
          </p:cNvPr>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latin typeface="Arial" panose="020B0604020202020204" pitchFamily="34" charset="0"/>
                <a:ea typeface="ＭＳ Ｐゴシック" panose="020B0600070205080204" pitchFamily="34" charset="-128"/>
              </a:rPr>
              <a:t>The men entered the building:</a:t>
            </a:r>
          </a:p>
          <a:p>
            <a:pPr lvl="1">
              <a:buFont typeface="Arial" panose="020B0604020202020204" pitchFamily="34" charset="0"/>
              <a:buChar char="•"/>
            </a:pPr>
            <a:r>
              <a:rPr lang="en-US" altLang="en-US">
                <a:latin typeface="Arial" panose="020B0604020202020204" pitchFamily="34" charset="0"/>
                <a:ea typeface="ＭＳ Ｐゴシック" panose="020B0600070205080204" pitchFamily="34" charset="-128"/>
              </a:rPr>
              <a:t>They passed through it to a courtyard where a modern, glass structure sat all by itself. </a:t>
            </a:r>
          </a:p>
          <a:p>
            <a:pPr lvl="1">
              <a:buFont typeface="Arial" panose="020B0604020202020204" pitchFamily="34" charset="0"/>
              <a:buChar char="•"/>
            </a:pPr>
            <a:r>
              <a:rPr lang="en-US" altLang="en-US">
                <a:latin typeface="Arial" panose="020B0604020202020204" pitchFamily="34" charset="0"/>
                <a:ea typeface="ＭＳ Ｐゴシック" panose="020B0600070205080204" pitchFamily="34" charset="-128"/>
              </a:rPr>
              <a:t>The Russian gave Charles a tour.</a:t>
            </a:r>
          </a:p>
          <a:p>
            <a:pPr lvl="1">
              <a:buFont typeface="Arial" panose="020B0604020202020204" pitchFamily="34" charset="0"/>
              <a:buChar char="•"/>
            </a:pPr>
            <a:r>
              <a:rPr lang="en-US" altLang="en-US">
                <a:latin typeface="Arial" panose="020B0604020202020204" pitchFamily="34" charset="0"/>
                <a:ea typeface="ＭＳ Ｐゴシック" panose="020B0600070205080204" pitchFamily="34" charset="-128"/>
              </a:rPr>
              <a:t>He showed him glossy brochures of the company.</a:t>
            </a:r>
          </a:p>
          <a:p>
            <a:r>
              <a:rPr lang="en-US" altLang="en-US">
                <a:latin typeface="Arial" panose="020B0604020202020204" pitchFamily="34" charset="0"/>
                <a:ea typeface="ＭＳ Ｐゴシック" panose="020B0600070205080204" pitchFamily="34" charset="-128"/>
              </a:rPr>
              <a:t>What do you think happened next?</a:t>
            </a:r>
          </a:p>
          <a:p>
            <a:r>
              <a:rPr lang="en-US" altLang="en-US">
                <a:latin typeface="Arial" panose="020B0604020202020204" pitchFamily="34" charset="0"/>
                <a:ea typeface="ＭＳ Ｐゴシック" panose="020B0600070205080204" pitchFamily="34" charset="-128"/>
              </a:rPr>
              <a:t> </a:t>
            </a:r>
          </a:p>
        </p:txBody>
      </p:sp>
      <p:sp>
        <p:nvSpPr>
          <p:cNvPr id="44035" name="Slide Number Placeholder 3">
            <a:extLst>
              <a:ext uri="{FF2B5EF4-FFF2-40B4-BE49-F238E27FC236}">
                <a16:creationId xmlns:a16="http://schemas.microsoft.com/office/drawing/2014/main" id="{8E8B2A12-D194-344B-80C9-654E9D8BC564}"/>
              </a:ext>
            </a:extLst>
          </p:cNvPr>
          <p:cNvSpPr>
            <a:spLocks noGrp="1"/>
          </p:cNvSpPr>
          <p:nvPr>
            <p:ph type="sldNum" sz="quarter" idx="4294967295"/>
          </p:nvPr>
        </p:nvSpPr>
        <p:spPr bwMode="auto">
          <a:xfrm>
            <a:off x="6731000" y="6324600"/>
            <a:ext cx="1905000" cy="3619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8ACB52C9-43EA-5947-A942-B13D9E9FB8BE}" type="slidenum">
              <a:rPr lang="en-US" altLang="en-US" sz="1400">
                <a:solidFill>
                  <a:schemeClr val="bg2"/>
                </a:solidFill>
              </a:rPr>
              <a:pPr eaLnBrk="1" hangingPunct="1"/>
              <a:t>14</a:t>
            </a:fld>
            <a:endParaRPr lang="en-US" altLang="en-US" sz="1400">
              <a:solidFill>
                <a:schemeClr val="bg2"/>
              </a:solidFill>
            </a:endParaRPr>
          </a:p>
        </p:txBody>
      </p:sp>
    </p:spTree>
    <p:extLst>
      <p:ext uri="{BB962C8B-B14F-4D97-AF65-F5344CB8AC3E}">
        <p14:creationId xmlns:p14="http://schemas.microsoft.com/office/powerpoint/2010/main" val="20779263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a:extLst>
              <a:ext uri="{FF2B5EF4-FFF2-40B4-BE49-F238E27FC236}">
                <a16:creationId xmlns:a16="http://schemas.microsoft.com/office/drawing/2014/main" id="{97FD1D59-DAA1-264D-B8C3-59F7644BE5E8}"/>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latin typeface="Arial" panose="020B0604020202020204" pitchFamily="34" charset="0"/>
                <a:ea typeface="ＭＳ Ｐゴシック" panose="020B0600070205080204" pitchFamily="34" charset="-128"/>
                <a:cs typeface="Arial" panose="020B0604020202020204" pitchFamily="34" charset="0"/>
              </a:rPr>
              <a:t>Answer (1)</a:t>
            </a:r>
          </a:p>
        </p:txBody>
      </p:sp>
      <p:sp>
        <p:nvSpPr>
          <p:cNvPr id="45058" name="Content Placeholder 2">
            <a:extLst>
              <a:ext uri="{FF2B5EF4-FFF2-40B4-BE49-F238E27FC236}">
                <a16:creationId xmlns:a16="http://schemas.microsoft.com/office/drawing/2014/main" id="{3760013B-138D-534A-8FCA-431E79A0BF75}"/>
              </a:ext>
            </a:extLst>
          </p:cNvPr>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latin typeface="Arial" panose="020B0604020202020204" pitchFamily="34" charset="0"/>
                <a:ea typeface="ＭＳ Ｐゴシック" panose="020B0600070205080204" pitchFamily="34" charset="-128"/>
              </a:rPr>
              <a:t>When the tour was finished, the Russian said, </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Let</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s eat.</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 Where did they go to eat?</a:t>
            </a:r>
          </a:p>
          <a:p>
            <a:r>
              <a:rPr lang="en-US" altLang="en-US">
                <a:latin typeface="Arial" panose="020B0604020202020204" pitchFamily="34" charset="0"/>
                <a:ea typeface="ＭＳ Ｐゴシック" panose="020B0600070205080204" pitchFamily="34" charset="-128"/>
              </a:rPr>
              <a:t>	</a:t>
            </a:r>
          </a:p>
        </p:txBody>
      </p:sp>
      <p:sp>
        <p:nvSpPr>
          <p:cNvPr id="45059" name="Slide Number Placeholder 3">
            <a:extLst>
              <a:ext uri="{FF2B5EF4-FFF2-40B4-BE49-F238E27FC236}">
                <a16:creationId xmlns:a16="http://schemas.microsoft.com/office/drawing/2014/main" id="{7981E2F4-8B36-094E-B678-060494F55A68}"/>
              </a:ext>
            </a:extLst>
          </p:cNvPr>
          <p:cNvSpPr>
            <a:spLocks noGrp="1"/>
          </p:cNvSpPr>
          <p:nvPr>
            <p:ph type="sldNum" sz="quarter" idx="4294967295"/>
          </p:nvPr>
        </p:nvSpPr>
        <p:spPr bwMode="auto">
          <a:xfrm>
            <a:off x="6731000" y="6324600"/>
            <a:ext cx="1905000" cy="3619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26ED4BFC-6EA1-BE43-AA5A-5EA0E4408FF7}" type="slidenum">
              <a:rPr lang="en-US" altLang="en-US" sz="1400">
                <a:solidFill>
                  <a:schemeClr val="bg2"/>
                </a:solidFill>
              </a:rPr>
              <a:pPr eaLnBrk="1" hangingPunct="1"/>
              <a:t>15</a:t>
            </a:fld>
            <a:endParaRPr lang="en-US" altLang="en-US" sz="1400">
              <a:solidFill>
                <a:schemeClr val="bg2"/>
              </a:solidFill>
            </a:endParaRPr>
          </a:p>
        </p:txBody>
      </p:sp>
    </p:spTree>
    <p:extLst>
      <p:ext uri="{BB962C8B-B14F-4D97-AF65-F5344CB8AC3E}">
        <p14:creationId xmlns:p14="http://schemas.microsoft.com/office/powerpoint/2010/main" val="30881209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a:extLst>
              <a:ext uri="{FF2B5EF4-FFF2-40B4-BE49-F238E27FC236}">
                <a16:creationId xmlns:a16="http://schemas.microsoft.com/office/drawing/2014/main" id="{B919AA17-B17E-DE49-830E-3F2FE412F938}"/>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latin typeface="Arial" panose="020B0604020202020204" pitchFamily="34" charset="0"/>
                <a:ea typeface="ＭＳ Ｐゴシック" panose="020B0600070205080204" pitchFamily="34" charset="-128"/>
                <a:cs typeface="Arial" panose="020B0604020202020204" pitchFamily="34" charset="0"/>
              </a:rPr>
              <a:t>Answer (2)</a:t>
            </a:r>
          </a:p>
        </p:txBody>
      </p:sp>
      <p:sp>
        <p:nvSpPr>
          <p:cNvPr id="46082" name="Content Placeholder 2">
            <a:extLst>
              <a:ext uri="{FF2B5EF4-FFF2-40B4-BE49-F238E27FC236}">
                <a16:creationId xmlns:a16="http://schemas.microsoft.com/office/drawing/2014/main" id="{09E12BBE-E301-CE49-8271-A4548D46451B}"/>
              </a:ext>
            </a:extLst>
          </p:cNvPr>
          <p:cNvSpPr>
            <a:spLocks noGrp="1"/>
          </p:cNvSpPr>
          <p:nvPr>
            <p:ph idx="1"/>
          </p:nvPr>
        </p:nvSpPr>
        <p:spPr bwMode="auto">
          <a:xfrm>
            <a:off x="381000" y="1635628"/>
            <a:ext cx="8229600"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dirty="0">
                <a:latin typeface="Arial" panose="020B0604020202020204" pitchFamily="34" charset="0"/>
                <a:ea typeface="ＭＳ Ｐゴシック" panose="020B0600070205080204" pitchFamily="34" charset="-128"/>
              </a:rPr>
              <a:t>The three men proceeded to the basement of the building:</a:t>
            </a:r>
          </a:p>
          <a:p>
            <a:pPr lvl="1">
              <a:buFont typeface="Arial" panose="020B0604020202020204" pitchFamily="34" charset="0"/>
              <a:buChar char="•"/>
            </a:pPr>
            <a:r>
              <a:rPr lang="en-US" altLang="en-US" dirty="0">
                <a:latin typeface="Arial" panose="020B0604020202020204" pitchFamily="34" charset="0"/>
                <a:ea typeface="ＭＳ Ｐゴシック" panose="020B0600070205080204" pitchFamily="34" charset="-128"/>
              </a:rPr>
              <a:t>They entered a locker, removed their clothing, and put on robes. </a:t>
            </a:r>
          </a:p>
          <a:p>
            <a:pPr lvl="1">
              <a:buFont typeface="Arial" panose="020B0604020202020204" pitchFamily="34" charset="0"/>
              <a:buChar char="•"/>
            </a:pPr>
            <a:r>
              <a:rPr lang="en-US" altLang="en-US" dirty="0">
                <a:latin typeface="Arial" panose="020B0604020202020204" pitchFamily="34" charset="0"/>
                <a:ea typeface="ＭＳ Ｐゴシック" panose="020B0600070205080204" pitchFamily="34" charset="-128"/>
              </a:rPr>
              <a:t>They joined other executives in a room with a table filled with food and alcohol. </a:t>
            </a:r>
          </a:p>
          <a:p>
            <a:pPr lvl="1">
              <a:buFont typeface="Arial" panose="020B0604020202020204" pitchFamily="34" charset="0"/>
              <a:buChar char="•"/>
            </a:pPr>
            <a:r>
              <a:rPr lang="en-US" altLang="en-US" dirty="0">
                <a:latin typeface="Arial" panose="020B0604020202020204" pitchFamily="34" charset="0"/>
                <a:ea typeface="ＭＳ Ｐゴシック" panose="020B0600070205080204" pitchFamily="34" charset="-128"/>
              </a:rPr>
              <a:t>At one end of the table, a man was grilling meat. </a:t>
            </a:r>
          </a:p>
          <a:p>
            <a:r>
              <a:rPr lang="en-US" altLang="en-US" dirty="0">
                <a:latin typeface="Arial" panose="020B0604020202020204" pitchFamily="34" charset="0"/>
                <a:ea typeface="ＭＳ Ｐゴシック" panose="020B0600070205080204" pitchFamily="34" charset="-128"/>
              </a:rPr>
              <a:t>What do you think happened next?</a:t>
            </a:r>
          </a:p>
        </p:txBody>
      </p:sp>
      <p:sp>
        <p:nvSpPr>
          <p:cNvPr id="46083" name="Slide Number Placeholder 3">
            <a:extLst>
              <a:ext uri="{FF2B5EF4-FFF2-40B4-BE49-F238E27FC236}">
                <a16:creationId xmlns:a16="http://schemas.microsoft.com/office/drawing/2014/main" id="{DC1E2669-22C6-7A49-8ECC-1CB8F5F36EE5}"/>
              </a:ext>
            </a:extLst>
          </p:cNvPr>
          <p:cNvSpPr>
            <a:spLocks noGrp="1"/>
          </p:cNvSpPr>
          <p:nvPr>
            <p:ph type="sldNum" sz="quarter" idx="4294967295"/>
          </p:nvPr>
        </p:nvSpPr>
        <p:spPr bwMode="auto">
          <a:xfrm>
            <a:off x="6731000" y="6324600"/>
            <a:ext cx="1905000" cy="3619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30D4AC44-C991-1B41-8E20-AA1071549AED}" type="slidenum">
              <a:rPr lang="en-US" altLang="en-US" sz="1400">
                <a:solidFill>
                  <a:schemeClr val="bg2"/>
                </a:solidFill>
              </a:rPr>
              <a:pPr eaLnBrk="1" hangingPunct="1"/>
              <a:t>16</a:t>
            </a:fld>
            <a:endParaRPr lang="en-US" altLang="en-US" sz="1400">
              <a:solidFill>
                <a:schemeClr val="bg2"/>
              </a:solidFill>
            </a:endParaRPr>
          </a:p>
        </p:txBody>
      </p:sp>
    </p:spTree>
    <p:extLst>
      <p:ext uri="{BB962C8B-B14F-4D97-AF65-F5344CB8AC3E}">
        <p14:creationId xmlns:p14="http://schemas.microsoft.com/office/powerpoint/2010/main" val="9878594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a:extLst>
              <a:ext uri="{FF2B5EF4-FFF2-40B4-BE49-F238E27FC236}">
                <a16:creationId xmlns:a16="http://schemas.microsoft.com/office/drawing/2014/main" id="{B175187F-C63B-5843-BE59-108D6C1BECEA}"/>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latin typeface="Arial" panose="020B0604020202020204" pitchFamily="34" charset="0"/>
                <a:ea typeface="ＭＳ Ｐゴシック" panose="020B0600070205080204" pitchFamily="34" charset="-128"/>
                <a:cs typeface="Arial" panose="020B0604020202020204" pitchFamily="34" charset="0"/>
              </a:rPr>
              <a:t>Answer (3)</a:t>
            </a:r>
          </a:p>
        </p:txBody>
      </p:sp>
      <p:sp>
        <p:nvSpPr>
          <p:cNvPr id="47106" name="Content Placeholder 2">
            <a:extLst>
              <a:ext uri="{FF2B5EF4-FFF2-40B4-BE49-F238E27FC236}">
                <a16:creationId xmlns:a16="http://schemas.microsoft.com/office/drawing/2014/main" id="{F4617F50-DA05-8C4D-B67C-F145BC1132BB}"/>
              </a:ext>
            </a:extLst>
          </p:cNvPr>
          <p:cNvSpPr>
            <a:spLocks noGrp="1"/>
          </p:cNvSpPr>
          <p:nvPr>
            <p:ph idx="1"/>
          </p:nvPr>
        </p:nvSpPr>
        <p:spPr bwMode="auto">
          <a:xfrm>
            <a:off x="538223" y="1647463"/>
            <a:ext cx="8229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dirty="0">
                <a:latin typeface="Arial" panose="020B0604020202020204" pitchFamily="34" charset="0"/>
                <a:ea typeface="ＭＳ Ｐゴシック" panose="020B0600070205080204" pitchFamily="34" charset="-128"/>
              </a:rPr>
              <a:t>After eating, drinking, and laughing, a Russian said, </a:t>
            </a:r>
            <a:r>
              <a:rPr lang="ja-JP" altLang="en-US">
                <a:latin typeface="Arial" panose="020B0604020202020204" pitchFamily="34" charset="0"/>
                <a:ea typeface="ＭＳ Ｐゴシック" panose="020B0600070205080204" pitchFamily="34" charset="-128"/>
              </a:rPr>
              <a:t>“</a:t>
            </a:r>
            <a:r>
              <a:rPr lang="en-US" altLang="ja-JP" dirty="0">
                <a:latin typeface="Arial" panose="020B0604020202020204" pitchFamily="34" charset="0"/>
                <a:ea typeface="ＭＳ Ｐゴシック" panose="020B0600070205080204" pitchFamily="34" charset="-128"/>
              </a:rPr>
              <a:t>Now we go to the sauna.</a:t>
            </a:r>
            <a:r>
              <a:rPr lang="ja-JP" altLang="en-US">
                <a:latin typeface="Arial" panose="020B0604020202020204" pitchFamily="34" charset="0"/>
                <a:ea typeface="ＭＳ Ｐゴシック" panose="020B0600070205080204" pitchFamily="34" charset="-128"/>
              </a:rPr>
              <a:t>”</a:t>
            </a:r>
            <a:r>
              <a:rPr lang="en-US" altLang="ja-JP" dirty="0">
                <a:latin typeface="Arial" panose="020B0604020202020204" pitchFamily="34" charset="0"/>
                <a:ea typeface="ＭＳ Ｐゴシック" panose="020B0600070205080204" pitchFamily="34" charset="-128"/>
              </a:rPr>
              <a:t> </a:t>
            </a:r>
          </a:p>
          <a:p>
            <a:pPr lvl="1">
              <a:buFont typeface="Arial" panose="020B0604020202020204" pitchFamily="34" charset="0"/>
              <a:buChar char="•"/>
            </a:pPr>
            <a:r>
              <a:rPr lang="en-US" altLang="en-US" dirty="0">
                <a:latin typeface="Arial" panose="020B0604020202020204" pitchFamily="34" charset="0"/>
                <a:ea typeface="ＭＳ Ｐゴシック" panose="020B0600070205080204" pitchFamily="34" charset="-128"/>
              </a:rPr>
              <a:t>Everyone went down the hall and sat in a high-temperature sauna.</a:t>
            </a:r>
          </a:p>
          <a:p>
            <a:pPr lvl="1">
              <a:buFont typeface="Arial" panose="020B0604020202020204" pitchFamily="34" charset="0"/>
              <a:buChar char="•"/>
            </a:pPr>
            <a:r>
              <a:rPr lang="en-US" altLang="en-US" dirty="0">
                <a:latin typeface="Arial" panose="020B0604020202020204" pitchFamily="34" charset="0"/>
                <a:ea typeface="ＭＳ Ｐゴシック" panose="020B0600070205080204" pitchFamily="34" charset="-128"/>
              </a:rPr>
              <a:t>When they got out, they cooled down in a small swimming pool.</a:t>
            </a:r>
          </a:p>
          <a:p>
            <a:pPr lvl="1">
              <a:buFont typeface="Arial" panose="020B0604020202020204" pitchFamily="34" charset="0"/>
              <a:buChar char="•"/>
            </a:pPr>
            <a:r>
              <a:rPr lang="en-US" altLang="en-US" dirty="0">
                <a:latin typeface="Arial" panose="020B0604020202020204" pitchFamily="34" charset="0"/>
                <a:ea typeface="ＭＳ Ｐゴシック" panose="020B0600070205080204" pitchFamily="34" charset="-128"/>
              </a:rPr>
              <a:t>They returned to the table where they ate meat and a main course.</a:t>
            </a:r>
          </a:p>
          <a:p>
            <a:r>
              <a:rPr lang="en-US" altLang="en-US" dirty="0">
                <a:latin typeface="Arial" panose="020B0604020202020204" pitchFamily="34" charset="0"/>
                <a:ea typeface="ＭＳ Ｐゴシック" panose="020B0600070205080204" pitchFamily="34" charset="-128"/>
              </a:rPr>
              <a:t> What do you think happened next?</a:t>
            </a:r>
          </a:p>
        </p:txBody>
      </p:sp>
      <p:sp>
        <p:nvSpPr>
          <p:cNvPr id="47107" name="Slide Number Placeholder 3">
            <a:extLst>
              <a:ext uri="{FF2B5EF4-FFF2-40B4-BE49-F238E27FC236}">
                <a16:creationId xmlns:a16="http://schemas.microsoft.com/office/drawing/2014/main" id="{174B4CCB-69E0-F04D-9D51-CADC7663A205}"/>
              </a:ext>
            </a:extLst>
          </p:cNvPr>
          <p:cNvSpPr>
            <a:spLocks noGrp="1"/>
          </p:cNvSpPr>
          <p:nvPr>
            <p:ph type="sldNum" sz="quarter" idx="4294967295"/>
          </p:nvPr>
        </p:nvSpPr>
        <p:spPr bwMode="auto">
          <a:xfrm>
            <a:off x="6731000" y="6324600"/>
            <a:ext cx="1905000" cy="3619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F43C4185-A354-1243-A2BE-63263A68120B}" type="slidenum">
              <a:rPr lang="en-US" altLang="en-US" sz="1400">
                <a:solidFill>
                  <a:schemeClr val="bg2"/>
                </a:solidFill>
              </a:rPr>
              <a:pPr eaLnBrk="1" hangingPunct="1"/>
              <a:t>17</a:t>
            </a:fld>
            <a:endParaRPr lang="en-US" altLang="en-US" sz="1400">
              <a:solidFill>
                <a:schemeClr val="bg2"/>
              </a:solidFill>
            </a:endParaRPr>
          </a:p>
        </p:txBody>
      </p:sp>
    </p:spTree>
    <p:extLst>
      <p:ext uri="{BB962C8B-B14F-4D97-AF65-F5344CB8AC3E}">
        <p14:creationId xmlns:p14="http://schemas.microsoft.com/office/powerpoint/2010/main" val="2656860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a:extLst>
              <a:ext uri="{FF2B5EF4-FFF2-40B4-BE49-F238E27FC236}">
                <a16:creationId xmlns:a16="http://schemas.microsoft.com/office/drawing/2014/main" id="{83EA2475-9F49-8048-AC64-241DEFB6915C}"/>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a:latin typeface="Arial" panose="020B0604020202020204" pitchFamily="34" charset="0"/>
                <a:ea typeface="ＭＳ Ｐゴシック" panose="020B0600070205080204" pitchFamily="34" charset="-128"/>
                <a:cs typeface="Arial" panose="020B0604020202020204" pitchFamily="34" charset="0"/>
              </a:rPr>
              <a:t>Answer (4)</a:t>
            </a:r>
          </a:p>
        </p:txBody>
      </p:sp>
      <p:sp>
        <p:nvSpPr>
          <p:cNvPr id="48130" name="Content Placeholder 2">
            <a:extLst>
              <a:ext uri="{FF2B5EF4-FFF2-40B4-BE49-F238E27FC236}">
                <a16:creationId xmlns:a16="http://schemas.microsoft.com/office/drawing/2014/main" id="{803D492C-7ED8-004D-BD4F-E17087D1332A}"/>
              </a:ext>
            </a:extLst>
          </p:cNvPr>
          <p:cNvSpPr>
            <a:spLocks noGrp="1"/>
          </p:cNvSpPr>
          <p:nvPr>
            <p:ph idx="1"/>
          </p:nvPr>
        </p:nvSpPr>
        <p:spPr bwMode="auto">
          <a:xfrm>
            <a:off x="393700" y="1596342"/>
            <a:ext cx="8229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dirty="0">
                <a:latin typeface="Arial" panose="020B0604020202020204" pitchFamily="34" charset="0"/>
                <a:ea typeface="ＭＳ Ｐゴシック" panose="020B0600070205080204" pitchFamily="34" charset="-128"/>
              </a:rPr>
              <a:t>They repeated the process two times over a period of hours. No business was discussed.</a:t>
            </a:r>
          </a:p>
        </p:txBody>
      </p:sp>
      <p:sp>
        <p:nvSpPr>
          <p:cNvPr id="48131" name="Slide Number Placeholder 3">
            <a:extLst>
              <a:ext uri="{FF2B5EF4-FFF2-40B4-BE49-F238E27FC236}">
                <a16:creationId xmlns:a16="http://schemas.microsoft.com/office/drawing/2014/main" id="{2D3514AD-2273-FA41-A26A-4E827F7E946D}"/>
              </a:ext>
            </a:extLst>
          </p:cNvPr>
          <p:cNvSpPr>
            <a:spLocks noGrp="1"/>
          </p:cNvSpPr>
          <p:nvPr>
            <p:ph type="sldNum" sz="quarter" idx="4294967295"/>
          </p:nvPr>
        </p:nvSpPr>
        <p:spPr bwMode="auto">
          <a:xfrm>
            <a:off x="6731000" y="6324600"/>
            <a:ext cx="1905000" cy="3619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DC0ED713-B2A4-2648-B77D-B85C5E471EC2}" type="slidenum">
              <a:rPr lang="en-US" altLang="en-US" sz="1400">
                <a:solidFill>
                  <a:schemeClr val="bg2"/>
                </a:solidFill>
              </a:rPr>
              <a:pPr eaLnBrk="1" hangingPunct="1"/>
              <a:t>18</a:t>
            </a:fld>
            <a:endParaRPr lang="en-US" altLang="en-US" sz="1400">
              <a:solidFill>
                <a:schemeClr val="bg2"/>
              </a:solidFill>
            </a:endParaRPr>
          </a:p>
        </p:txBody>
      </p:sp>
    </p:spTree>
    <p:extLst>
      <p:ext uri="{BB962C8B-B14F-4D97-AF65-F5344CB8AC3E}">
        <p14:creationId xmlns:p14="http://schemas.microsoft.com/office/powerpoint/2010/main" val="27938091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a:extLst>
              <a:ext uri="{FF2B5EF4-FFF2-40B4-BE49-F238E27FC236}">
                <a16:creationId xmlns:a16="http://schemas.microsoft.com/office/drawing/2014/main" id="{83EA2475-9F49-8048-AC64-241DEFB6915C}"/>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dirty="0">
                <a:latin typeface="Arial" panose="020B0604020202020204" pitchFamily="34" charset="0"/>
                <a:ea typeface="ＭＳ Ｐゴシック" panose="020B0600070205080204" pitchFamily="34" charset="-128"/>
                <a:cs typeface="Arial" panose="020B0604020202020204" pitchFamily="34" charset="0"/>
              </a:rPr>
              <a:t>Answer (5)</a:t>
            </a:r>
          </a:p>
        </p:txBody>
      </p:sp>
      <p:sp>
        <p:nvSpPr>
          <p:cNvPr id="48130" name="Content Placeholder 2">
            <a:extLst>
              <a:ext uri="{FF2B5EF4-FFF2-40B4-BE49-F238E27FC236}">
                <a16:creationId xmlns:a16="http://schemas.microsoft.com/office/drawing/2014/main" id="{803D492C-7ED8-004D-BD4F-E17087D1332A}"/>
              </a:ext>
            </a:extLst>
          </p:cNvPr>
          <p:cNvSpPr>
            <a:spLocks noGrp="1"/>
          </p:cNvSpPr>
          <p:nvPr>
            <p:ph idx="1"/>
          </p:nvPr>
        </p:nvSpPr>
        <p:spPr bwMode="auto">
          <a:xfrm>
            <a:off x="457200" y="1642640"/>
            <a:ext cx="8229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altLang="en-US" dirty="0">
                <a:latin typeface="Arial" panose="020B0604020202020204" pitchFamily="34" charset="0"/>
                <a:ea typeface="ＭＳ Ｐゴシック" panose="020B0600070205080204" pitchFamily="34" charset="-128"/>
              </a:rPr>
              <a:t>At almost midnight, the Russian said to Charles: </a:t>
            </a:r>
          </a:p>
          <a:p>
            <a:pPr lvl="1">
              <a:buFont typeface="Arial" panose="020B0604020202020204" pitchFamily="34" charset="0"/>
              <a:buChar char="•"/>
            </a:pPr>
            <a:r>
              <a:rPr lang="ja-JP" altLang="en-US">
                <a:latin typeface="Arial" panose="020B0604020202020204" pitchFamily="34" charset="0"/>
                <a:ea typeface="ＭＳ Ｐゴシック" panose="020B0600070205080204" pitchFamily="34" charset="-128"/>
              </a:rPr>
              <a:t>“</a:t>
            </a:r>
            <a:r>
              <a:rPr lang="en-US" altLang="ja-JP" dirty="0">
                <a:latin typeface="Arial" panose="020B0604020202020204" pitchFamily="34" charset="0"/>
                <a:ea typeface="ＭＳ Ｐゴシック" panose="020B0600070205080204" pitchFamily="34" charset="-128"/>
              </a:rPr>
              <a:t>We have a request. </a:t>
            </a:r>
          </a:p>
          <a:p>
            <a:pPr lvl="1">
              <a:buFont typeface="Arial" panose="020B0604020202020204" pitchFamily="34" charset="0"/>
              <a:buChar char="•"/>
            </a:pPr>
            <a:r>
              <a:rPr lang="en-US" altLang="en-US" dirty="0">
                <a:latin typeface="Arial" panose="020B0604020202020204" pitchFamily="34" charset="0"/>
                <a:ea typeface="ＭＳ Ｐゴシック" panose="020B0600070205080204" pitchFamily="34" charset="-128"/>
              </a:rPr>
              <a:t>We insure against loss of Russian satellites.</a:t>
            </a:r>
          </a:p>
          <a:p>
            <a:pPr lvl="1">
              <a:buFont typeface="Arial" panose="020B0604020202020204" pitchFamily="34" charset="0"/>
              <a:buChar char="•"/>
            </a:pPr>
            <a:r>
              <a:rPr lang="en-US" altLang="en-US" dirty="0">
                <a:latin typeface="Arial" panose="020B0604020202020204" pitchFamily="34" charset="0"/>
                <a:ea typeface="ＭＳ Ｐゴシック" panose="020B0600070205080204" pitchFamily="34" charset="-128"/>
              </a:rPr>
              <a:t>Would you ask your underwriters if your company would be interested in talking with us about reinsuring our exposures?</a:t>
            </a:r>
            <a:r>
              <a:rPr lang="ja-JP" altLang="en-US">
                <a:latin typeface="Arial" panose="020B0604020202020204" pitchFamily="34" charset="0"/>
                <a:ea typeface="ＭＳ Ｐゴシック" panose="020B0600070205080204" pitchFamily="34" charset="-128"/>
              </a:rPr>
              <a:t>”</a:t>
            </a:r>
            <a:endParaRPr lang="en-US" altLang="ja-JP" dirty="0">
              <a:latin typeface="Arial" panose="020B0604020202020204" pitchFamily="34" charset="0"/>
              <a:ea typeface="ＭＳ Ｐゴシック" panose="020B0600070205080204" pitchFamily="34" charset="-128"/>
            </a:endParaRPr>
          </a:p>
          <a:p>
            <a:r>
              <a:rPr lang="en-US" altLang="en-US" dirty="0">
                <a:latin typeface="Arial" panose="020B0604020202020204" pitchFamily="34" charset="0"/>
                <a:ea typeface="ＭＳ Ｐゴシック" panose="020B0600070205080204" pitchFamily="34" charset="-128"/>
              </a:rPr>
              <a:t>	The meeting was over. The men got dressed and Charles was taken back to his hotel.</a:t>
            </a:r>
          </a:p>
          <a:p>
            <a:endParaRPr lang="en-US" altLang="en-US" dirty="0">
              <a:latin typeface="Arial" panose="020B0604020202020204" pitchFamily="34" charset="0"/>
              <a:ea typeface="ＭＳ Ｐゴシック" panose="020B0600070205080204" pitchFamily="34" charset="-128"/>
            </a:endParaRPr>
          </a:p>
        </p:txBody>
      </p:sp>
      <p:sp>
        <p:nvSpPr>
          <p:cNvPr id="48131" name="Slide Number Placeholder 3">
            <a:extLst>
              <a:ext uri="{FF2B5EF4-FFF2-40B4-BE49-F238E27FC236}">
                <a16:creationId xmlns:a16="http://schemas.microsoft.com/office/drawing/2014/main" id="{2D3514AD-2273-FA41-A26A-4E827F7E946D}"/>
              </a:ext>
            </a:extLst>
          </p:cNvPr>
          <p:cNvSpPr>
            <a:spLocks noGrp="1"/>
          </p:cNvSpPr>
          <p:nvPr>
            <p:ph type="sldNum" sz="quarter" idx="4294967295"/>
          </p:nvPr>
        </p:nvSpPr>
        <p:spPr bwMode="auto">
          <a:xfrm>
            <a:off x="6731000" y="6324600"/>
            <a:ext cx="1905000" cy="3619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DC0ED713-B2A4-2648-B77D-B85C5E471EC2}" type="slidenum">
              <a:rPr lang="en-US" altLang="en-US" sz="1400">
                <a:solidFill>
                  <a:schemeClr val="bg2"/>
                </a:solidFill>
              </a:rPr>
              <a:pPr eaLnBrk="1" hangingPunct="1"/>
              <a:t>19</a:t>
            </a:fld>
            <a:endParaRPr lang="en-US" altLang="en-US" sz="1400">
              <a:solidFill>
                <a:schemeClr val="bg2"/>
              </a:solidFill>
            </a:endParaRPr>
          </a:p>
        </p:txBody>
      </p:sp>
    </p:spTree>
    <p:extLst>
      <p:ext uri="{BB962C8B-B14F-4D97-AF65-F5344CB8AC3E}">
        <p14:creationId xmlns:p14="http://schemas.microsoft.com/office/powerpoint/2010/main" val="574031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Number Placeholder 5">
            <a:extLst>
              <a:ext uri="{FF2B5EF4-FFF2-40B4-BE49-F238E27FC236}">
                <a16:creationId xmlns:a16="http://schemas.microsoft.com/office/drawing/2014/main" id="{DD034582-DE2A-A445-968A-B7AC9E68423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itchFamily="2" charset="2"/>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Font typeface="Wingdings" pitchFamily="2" charset="2"/>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Font typeface="Wingdings" pitchFamily="2" charset="2"/>
              <a:buChar char="q"/>
              <a:defRPr kumimoji="1" sz="28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Char char="•"/>
              <a:defRPr kumimoji="1" sz="28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9pPr>
          </a:lstStyle>
          <a:p>
            <a:pPr>
              <a:spcBef>
                <a:spcPct val="50000"/>
              </a:spcBef>
              <a:buClrTx/>
              <a:buFontTx/>
              <a:buNone/>
            </a:pPr>
            <a:fld id="{C2FBCB41-5074-1E46-AFC3-9B748D9D568C}" type="slidenum">
              <a:rPr kumimoji="0" lang="en-US" altLang="en-US" sz="1400">
                <a:solidFill>
                  <a:schemeClr val="bg2"/>
                </a:solidFill>
              </a:rPr>
              <a:pPr>
                <a:spcBef>
                  <a:spcPct val="50000"/>
                </a:spcBef>
                <a:buClrTx/>
                <a:buFontTx/>
                <a:buNone/>
              </a:pPr>
              <a:t>2</a:t>
            </a:fld>
            <a:endParaRPr kumimoji="0" lang="en-US" altLang="en-US" sz="1400">
              <a:solidFill>
                <a:schemeClr val="bg2"/>
              </a:solidFill>
            </a:endParaRPr>
          </a:p>
        </p:txBody>
      </p:sp>
      <p:sp>
        <p:nvSpPr>
          <p:cNvPr id="88066" name="Rectangle 2">
            <a:extLst>
              <a:ext uri="{FF2B5EF4-FFF2-40B4-BE49-F238E27FC236}">
                <a16:creationId xmlns:a16="http://schemas.microsoft.com/office/drawing/2014/main" id="{E73EBDCD-1EBC-0940-9690-48D72490FCA1}"/>
              </a:ext>
            </a:extLst>
          </p:cNvPr>
          <p:cNvSpPr>
            <a:spLocks noGrp="1" noChangeArrowheads="1"/>
          </p:cNvSpPr>
          <p:nvPr>
            <p:ph type="title"/>
          </p:nvPr>
        </p:nvSpPr>
        <p:spPr/>
        <p:txBody>
          <a:bodyPr/>
          <a:lstStyle/>
          <a:p>
            <a:r>
              <a:rPr lang="en-US" altLang="en-US">
                <a:ea typeface="ＭＳ Ｐゴシック" panose="020B0600070205080204" pitchFamily="34" charset="-128"/>
              </a:rPr>
              <a:t>Question </a:t>
            </a:r>
            <a:endParaRPr lang="en-US" altLang="en-US">
              <a:solidFill>
                <a:schemeClr val="accent1"/>
              </a:solidFill>
              <a:ea typeface="ＭＳ Ｐゴシック" panose="020B0600070205080204" pitchFamily="34" charset="-128"/>
            </a:endParaRPr>
          </a:p>
        </p:txBody>
      </p:sp>
      <p:sp>
        <p:nvSpPr>
          <p:cNvPr id="88067" name="Rectangle 3">
            <a:extLst>
              <a:ext uri="{FF2B5EF4-FFF2-40B4-BE49-F238E27FC236}">
                <a16:creationId xmlns:a16="http://schemas.microsoft.com/office/drawing/2014/main" id="{F93402EC-F808-4B4D-A1AB-EBEACD1E0753}"/>
              </a:ext>
            </a:extLst>
          </p:cNvPr>
          <p:cNvSpPr>
            <a:spLocks noGrp="1" noChangeArrowheads="1"/>
          </p:cNvSpPr>
          <p:nvPr>
            <p:ph type="body" idx="1"/>
          </p:nvPr>
        </p:nvSpPr>
        <p:spPr/>
        <p:txBody>
          <a:bodyPr/>
          <a:lstStyle/>
          <a:p>
            <a:r>
              <a:rPr lang="en-US" altLang="en-US">
                <a:ea typeface="ＭＳ Ｐゴシック" panose="020B0600070205080204" pitchFamily="34" charset="-128"/>
              </a:rPr>
              <a:t>What are the most commonly smuggled goods in outlaw trade?</a:t>
            </a:r>
          </a:p>
        </p:txBody>
      </p:sp>
    </p:spTree>
    <p:extLst>
      <p:ext uri="{BB962C8B-B14F-4D97-AF65-F5344CB8AC3E}">
        <p14:creationId xmlns:p14="http://schemas.microsoft.com/office/powerpoint/2010/main" val="25921966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a:extLst>
              <a:ext uri="{FF2B5EF4-FFF2-40B4-BE49-F238E27FC236}">
                <a16:creationId xmlns:a16="http://schemas.microsoft.com/office/drawing/2014/main" id="{8B57E88E-BDB9-D842-B597-E930517BC70B}"/>
              </a:ext>
            </a:extLst>
          </p:cNvPr>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lgn="ctr" eaLnBrk="1" hangingPunct="1"/>
            <a:r>
              <a:rPr lang="en-US" altLang="en-US">
                <a:latin typeface="Arial" panose="020B0604020202020204" pitchFamily="34" charset="0"/>
                <a:ea typeface="ＭＳ Ｐゴシック" panose="020B0600070205080204" pitchFamily="34" charset="-128"/>
              </a:rPr>
              <a:t>Presentation</a:t>
            </a:r>
          </a:p>
        </p:txBody>
      </p:sp>
      <p:sp>
        <p:nvSpPr>
          <p:cNvPr id="41986" name="Rectangle 3">
            <a:extLst>
              <a:ext uri="{FF2B5EF4-FFF2-40B4-BE49-F238E27FC236}">
                <a16:creationId xmlns:a16="http://schemas.microsoft.com/office/drawing/2014/main" id="{21C093D5-A3D6-B846-8DF4-0AD9EF897D2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lgn="ctr" eaLnBrk="1" hangingPunct="1"/>
            <a:r>
              <a:rPr lang="en-US" altLang="en-US" b="1" dirty="0">
                <a:latin typeface="Arial" panose="020B0604020202020204" pitchFamily="34" charset="0"/>
                <a:ea typeface="ＭＳ Ｐゴシック" panose="020B0600070205080204" pitchFamily="34" charset="-128"/>
              </a:rPr>
              <a:t>Russian Car Dealer</a:t>
            </a:r>
          </a:p>
        </p:txBody>
      </p:sp>
      <p:pic>
        <p:nvPicPr>
          <p:cNvPr id="41987" name="Picture 1">
            <a:extLst>
              <a:ext uri="{FF2B5EF4-FFF2-40B4-BE49-F238E27FC236}">
                <a16:creationId xmlns:a16="http://schemas.microsoft.com/office/drawing/2014/main" id="{DFD54975-34CA-B240-A271-3956DCEF0B2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49463" y="2260600"/>
            <a:ext cx="4808537"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36462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Title 1">
            <a:extLst>
              <a:ext uri="{FF2B5EF4-FFF2-40B4-BE49-F238E27FC236}">
                <a16:creationId xmlns:a16="http://schemas.microsoft.com/office/drawing/2014/main" id="{421E9A84-98EA-3E43-A775-216E15A5AF3D}"/>
              </a:ext>
            </a:extLst>
          </p:cNvPr>
          <p:cNvSpPr>
            <a:spLocks noGrp="1" noChangeArrowheads="1"/>
          </p:cNvSpPr>
          <p:nvPr>
            <p:ph type="title"/>
          </p:nvPr>
        </p:nvSpPr>
        <p:spPr/>
        <p:txBody>
          <a:bodyPr/>
          <a:lstStyle/>
          <a:p>
            <a:r>
              <a:rPr lang="en-US" altLang="en-US">
                <a:ea typeface="ＭＳ Ｐゴシック" panose="020B0600070205080204" pitchFamily="34" charset="-128"/>
              </a:rPr>
              <a:t>Question</a:t>
            </a:r>
          </a:p>
        </p:txBody>
      </p:sp>
      <p:sp>
        <p:nvSpPr>
          <p:cNvPr id="115714" name="Content Placeholder 2">
            <a:extLst>
              <a:ext uri="{FF2B5EF4-FFF2-40B4-BE49-F238E27FC236}">
                <a16:creationId xmlns:a16="http://schemas.microsoft.com/office/drawing/2014/main" id="{1AA2743F-CBBB-D448-AB11-E65AF439A536}"/>
              </a:ext>
            </a:extLst>
          </p:cNvPr>
          <p:cNvSpPr>
            <a:spLocks noGrp="1" noChangeArrowheads="1"/>
          </p:cNvSpPr>
          <p:nvPr>
            <p:ph idx="1"/>
          </p:nvPr>
        </p:nvSpPr>
        <p:spPr/>
        <p:txBody>
          <a:bodyPr/>
          <a:lstStyle/>
          <a:p>
            <a:r>
              <a:rPr lang="en-US" altLang="en-US">
                <a:ea typeface="ＭＳ Ｐゴシック" panose="020B0600070205080204" pitchFamily="34" charset="-128"/>
              </a:rPr>
              <a:t>A man is walking through a parking lot near the Franz Josef Strauss airport in Munich, Germany. Passing a Mercedes Benz S Class 550, he glances around, then moves toward the car. A few minutes later he inserts a card at the gate and pulls out of the lot headed to the A93 autobahn. Where is he going?</a:t>
            </a:r>
          </a:p>
        </p:txBody>
      </p:sp>
      <p:sp>
        <p:nvSpPr>
          <p:cNvPr id="115715" name="Slide Number Placeholder 3">
            <a:extLst>
              <a:ext uri="{FF2B5EF4-FFF2-40B4-BE49-F238E27FC236}">
                <a16:creationId xmlns:a16="http://schemas.microsoft.com/office/drawing/2014/main" id="{E308D231-78C1-E74F-97D8-D2BA095F8A0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itchFamily="2" charset="2"/>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Font typeface="Wingdings" pitchFamily="2" charset="2"/>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Font typeface="Wingdings" pitchFamily="2" charset="2"/>
              <a:buChar char="q"/>
              <a:defRPr kumimoji="1" sz="28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Char char="•"/>
              <a:defRPr kumimoji="1" sz="28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9pPr>
          </a:lstStyle>
          <a:p>
            <a:pPr>
              <a:spcBef>
                <a:spcPct val="50000"/>
              </a:spcBef>
              <a:buClrTx/>
              <a:buFontTx/>
              <a:buNone/>
            </a:pPr>
            <a:fld id="{B7355835-E56C-1445-B2E0-7FD7814AE0CD}" type="slidenum">
              <a:rPr kumimoji="0" lang="en-US" altLang="en-US" sz="1400">
                <a:solidFill>
                  <a:schemeClr val="bg2"/>
                </a:solidFill>
              </a:rPr>
              <a:pPr>
                <a:spcBef>
                  <a:spcPct val="50000"/>
                </a:spcBef>
                <a:buClrTx/>
                <a:buFontTx/>
                <a:buNone/>
              </a:pPr>
              <a:t>21</a:t>
            </a:fld>
            <a:endParaRPr kumimoji="0" lang="en-US" altLang="en-US" sz="1400">
              <a:solidFill>
                <a:schemeClr val="bg2"/>
              </a:solidFill>
            </a:endParaRPr>
          </a:p>
        </p:txBody>
      </p:sp>
    </p:spTree>
    <p:extLst>
      <p:ext uri="{BB962C8B-B14F-4D97-AF65-F5344CB8AC3E}">
        <p14:creationId xmlns:p14="http://schemas.microsoft.com/office/powerpoint/2010/main" val="40304388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1">
            <a:extLst>
              <a:ext uri="{FF2B5EF4-FFF2-40B4-BE49-F238E27FC236}">
                <a16:creationId xmlns:a16="http://schemas.microsoft.com/office/drawing/2014/main" id="{1B3FAFF1-BC40-2840-A343-59C42ABE66F0}"/>
              </a:ext>
            </a:extLst>
          </p:cNvPr>
          <p:cNvSpPr>
            <a:spLocks noGrp="1" noChangeArrowheads="1"/>
          </p:cNvSpPr>
          <p:nvPr>
            <p:ph type="title"/>
          </p:nvPr>
        </p:nvSpPr>
        <p:spPr/>
        <p:txBody>
          <a:bodyPr/>
          <a:lstStyle/>
          <a:p>
            <a:r>
              <a:rPr lang="en-US" altLang="en-US">
                <a:ea typeface="ＭＳ Ｐゴシック" panose="020B0600070205080204" pitchFamily="34" charset="-128"/>
              </a:rPr>
              <a:t>Answer (1)</a:t>
            </a:r>
          </a:p>
        </p:txBody>
      </p:sp>
      <p:sp>
        <p:nvSpPr>
          <p:cNvPr id="116738" name="Content Placeholder 2">
            <a:extLst>
              <a:ext uri="{FF2B5EF4-FFF2-40B4-BE49-F238E27FC236}">
                <a16:creationId xmlns:a16="http://schemas.microsoft.com/office/drawing/2014/main" id="{28FC35FB-C87A-F145-8C3A-A48437EB0BED}"/>
              </a:ext>
            </a:extLst>
          </p:cNvPr>
          <p:cNvSpPr>
            <a:spLocks noGrp="1" noChangeArrowheads="1"/>
          </p:cNvSpPr>
          <p:nvPr>
            <p:ph idx="1"/>
          </p:nvPr>
        </p:nvSpPr>
        <p:spPr/>
        <p:txBody>
          <a:bodyPr/>
          <a:lstStyle/>
          <a:p>
            <a:r>
              <a:rPr lang="en-US" altLang="en-US">
                <a:ea typeface="ＭＳ Ｐゴシック" panose="020B0600070205080204" pitchFamily="34" charset="-128"/>
              </a:rPr>
              <a:t>Perhaps to his home. An hour later, he stops at a house in Regensburg where he picks up a new license plate and forged papers showing ownership of the car. He also watches a locksmith prepare a set of programmable keys and repair the damage to the ignition system. He watched as the trunk is filled with cigarettes, DVDs, and other items. What happens now?</a:t>
            </a:r>
          </a:p>
        </p:txBody>
      </p:sp>
      <p:sp>
        <p:nvSpPr>
          <p:cNvPr id="116739" name="Slide Number Placeholder 3">
            <a:extLst>
              <a:ext uri="{FF2B5EF4-FFF2-40B4-BE49-F238E27FC236}">
                <a16:creationId xmlns:a16="http://schemas.microsoft.com/office/drawing/2014/main" id="{5FA96A36-2581-2443-A351-D185B1E9C09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itchFamily="2" charset="2"/>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Font typeface="Wingdings" pitchFamily="2" charset="2"/>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Font typeface="Wingdings" pitchFamily="2" charset="2"/>
              <a:buChar char="q"/>
              <a:defRPr kumimoji="1" sz="28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Char char="•"/>
              <a:defRPr kumimoji="1" sz="28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9pPr>
          </a:lstStyle>
          <a:p>
            <a:pPr>
              <a:spcBef>
                <a:spcPct val="50000"/>
              </a:spcBef>
              <a:buClrTx/>
              <a:buFontTx/>
              <a:buNone/>
            </a:pPr>
            <a:fld id="{4DF39E0D-032D-2A47-97AB-C58160FBF8CA}" type="slidenum">
              <a:rPr kumimoji="0" lang="en-US" altLang="en-US" sz="1400">
                <a:solidFill>
                  <a:schemeClr val="bg2"/>
                </a:solidFill>
              </a:rPr>
              <a:pPr>
                <a:spcBef>
                  <a:spcPct val="50000"/>
                </a:spcBef>
                <a:buClrTx/>
                <a:buFontTx/>
                <a:buNone/>
              </a:pPr>
              <a:t>22</a:t>
            </a:fld>
            <a:endParaRPr kumimoji="0" lang="en-US" altLang="en-US" sz="1400">
              <a:solidFill>
                <a:schemeClr val="bg2"/>
              </a:solidFill>
            </a:endParaRPr>
          </a:p>
        </p:txBody>
      </p:sp>
    </p:spTree>
    <p:extLst>
      <p:ext uri="{BB962C8B-B14F-4D97-AF65-F5344CB8AC3E}">
        <p14:creationId xmlns:p14="http://schemas.microsoft.com/office/powerpoint/2010/main" val="35669846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Title 1">
            <a:extLst>
              <a:ext uri="{FF2B5EF4-FFF2-40B4-BE49-F238E27FC236}">
                <a16:creationId xmlns:a16="http://schemas.microsoft.com/office/drawing/2014/main" id="{2AAB4F91-888F-0B49-8311-715B3001B2CC}"/>
              </a:ext>
            </a:extLst>
          </p:cNvPr>
          <p:cNvSpPr>
            <a:spLocks noGrp="1" noChangeArrowheads="1"/>
          </p:cNvSpPr>
          <p:nvPr>
            <p:ph type="title"/>
          </p:nvPr>
        </p:nvSpPr>
        <p:spPr/>
        <p:txBody>
          <a:bodyPr/>
          <a:lstStyle/>
          <a:p>
            <a:r>
              <a:rPr lang="en-US" altLang="en-US">
                <a:ea typeface="ＭＳ Ｐゴシック" panose="020B0600070205080204" pitchFamily="34" charset="-128"/>
              </a:rPr>
              <a:t>Answer (2)</a:t>
            </a:r>
          </a:p>
        </p:txBody>
      </p:sp>
      <p:sp>
        <p:nvSpPr>
          <p:cNvPr id="117762" name="Content Placeholder 2">
            <a:extLst>
              <a:ext uri="{FF2B5EF4-FFF2-40B4-BE49-F238E27FC236}">
                <a16:creationId xmlns:a16="http://schemas.microsoft.com/office/drawing/2014/main" id="{32CD153B-14D7-144F-9D8E-D60D968685B6}"/>
              </a:ext>
            </a:extLst>
          </p:cNvPr>
          <p:cNvSpPr>
            <a:spLocks noGrp="1" noChangeArrowheads="1"/>
          </p:cNvSpPr>
          <p:nvPr>
            <p:ph idx="1"/>
          </p:nvPr>
        </p:nvSpPr>
        <p:spPr/>
        <p:txBody>
          <a:bodyPr/>
          <a:lstStyle/>
          <a:p>
            <a:r>
              <a:rPr lang="en-US" altLang="en-US">
                <a:ea typeface="ＭＳ Ｐゴシック" panose="020B0600070205080204" pitchFamily="34" charset="-128"/>
              </a:rPr>
              <a:t>He resumes his journey heading east crossing the border into the Czech Republic. After passing Prague, he finally reaches Wroclaw, Poland where he turns the car and papers over to Vladimir Starov. Who is Vladimir Starov?</a:t>
            </a:r>
          </a:p>
        </p:txBody>
      </p:sp>
      <p:sp>
        <p:nvSpPr>
          <p:cNvPr id="117763" name="Slide Number Placeholder 3">
            <a:extLst>
              <a:ext uri="{FF2B5EF4-FFF2-40B4-BE49-F238E27FC236}">
                <a16:creationId xmlns:a16="http://schemas.microsoft.com/office/drawing/2014/main" id="{30894793-DBAF-6A41-AB76-E9CD024C8C8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itchFamily="2" charset="2"/>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Font typeface="Wingdings" pitchFamily="2" charset="2"/>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Font typeface="Wingdings" pitchFamily="2" charset="2"/>
              <a:buChar char="q"/>
              <a:defRPr kumimoji="1" sz="28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Char char="•"/>
              <a:defRPr kumimoji="1" sz="28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9pPr>
          </a:lstStyle>
          <a:p>
            <a:pPr>
              <a:spcBef>
                <a:spcPct val="50000"/>
              </a:spcBef>
              <a:buClrTx/>
              <a:buFontTx/>
              <a:buNone/>
            </a:pPr>
            <a:fld id="{A0D66793-1A22-6246-8A26-4587E9E2664D}" type="slidenum">
              <a:rPr kumimoji="0" lang="en-US" altLang="en-US" sz="1400">
                <a:solidFill>
                  <a:schemeClr val="bg2"/>
                </a:solidFill>
              </a:rPr>
              <a:pPr>
                <a:spcBef>
                  <a:spcPct val="50000"/>
                </a:spcBef>
                <a:buClrTx/>
                <a:buFontTx/>
                <a:buNone/>
              </a:pPr>
              <a:t>23</a:t>
            </a:fld>
            <a:endParaRPr kumimoji="0" lang="en-US" altLang="en-US" sz="1400">
              <a:solidFill>
                <a:schemeClr val="bg2"/>
              </a:solidFill>
            </a:endParaRPr>
          </a:p>
        </p:txBody>
      </p:sp>
    </p:spTree>
    <p:extLst>
      <p:ext uri="{BB962C8B-B14F-4D97-AF65-F5344CB8AC3E}">
        <p14:creationId xmlns:p14="http://schemas.microsoft.com/office/powerpoint/2010/main" val="6665363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Title 1">
            <a:extLst>
              <a:ext uri="{FF2B5EF4-FFF2-40B4-BE49-F238E27FC236}">
                <a16:creationId xmlns:a16="http://schemas.microsoft.com/office/drawing/2014/main" id="{AEAC164D-EAED-4B40-977B-892688D4090F}"/>
              </a:ext>
            </a:extLst>
          </p:cNvPr>
          <p:cNvSpPr>
            <a:spLocks noGrp="1" noChangeArrowheads="1"/>
          </p:cNvSpPr>
          <p:nvPr>
            <p:ph type="title"/>
          </p:nvPr>
        </p:nvSpPr>
        <p:spPr/>
        <p:txBody>
          <a:bodyPr/>
          <a:lstStyle/>
          <a:p>
            <a:r>
              <a:rPr lang="en-US" altLang="en-US">
                <a:ea typeface="ＭＳ Ｐゴシック" panose="020B0600070205080204" pitchFamily="34" charset="-128"/>
              </a:rPr>
              <a:t>Answer (3)</a:t>
            </a:r>
          </a:p>
        </p:txBody>
      </p:sp>
      <p:sp>
        <p:nvSpPr>
          <p:cNvPr id="118786" name="Content Placeholder 2">
            <a:extLst>
              <a:ext uri="{FF2B5EF4-FFF2-40B4-BE49-F238E27FC236}">
                <a16:creationId xmlns:a16="http://schemas.microsoft.com/office/drawing/2014/main" id="{09EA2697-FC91-6447-B595-5FC84F7ABF6B}"/>
              </a:ext>
            </a:extLst>
          </p:cNvPr>
          <p:cNvSpPr>
            <a:spLocks noGrp="1" noChangeArrowheads="1"/>
          </p:cNvSpPr>
          <p:nvPr>
            <p:ph idx="1"/>
          </p:nvPr>
        </p:nvSpPr>
        <p:spPr/>
        <p:txBody>
          <a:bodyPr/>
          <a:lstStyle/>
          <a:p>
            <a:r>
              <a:rPr lang="en-US" altLang="en-US">
                <a:ea typeface="ＭＳ Ｐゴシック" panose="020B0600070205080204" pitchFamily="34" charset="-128"/>
              </a:rPr>
              <a:t>Vladimir is the next driver. He continues the journey on an eight-hour drive to the Belarus border and Brest. He waits until the change in the guards and then drives the car to the checkpoint where he hands a captain of the border guard the car</a:t>
            </a:r>
            <a:r>
              <a:rPr lang="ja-JP" altLang="en-US">
                <a:ea typeface="ＭＳ Ｐゴシック" panose="020B0600070205080204" pitchFamily="34" charset="-128"/>
              </a:rPr>
              <a:t>’</a:t>
            </a:r>
            <a:r>
              <a:rPr lang="en-US" altLang="ja-JP">
                <a:ea typeface="ＭＳ Ｐゴシック" panose="020B0600070205080204" pitchFamily="34" charset="-128"/>
              </a:rPr>
              <a:t>s papers and a separate envelope. He is waved though the checkpoint with no inspection of the vehicle. What was in the envelope?</a:t>
            </a:r>
            <a:endParaRPr lang="en-US" altLang="en-US">
              <a:ea typeface="ＭＳ Ｐゴシック" panose="020B0600070205080204" pitchFamily="34" charset="-128"/>
            </a:endParaRPr>
          </a:p>
        </p:txBody>
      </p:sp>
      <p:sp>
        <p:nvSpPr>
          <p:cNvPr id="118787" name="Slide Number Placeholder 3">
            <a:extLst>
              <a:ext uri="{FF2B5EF4-FFF2-40B4-BE49-F238E27FC236}">
                <a16:creationId xmlns:a16="http://schemas.microsoft.com/office/drawing/2014/main" id="{87612BEB-594C-A645-9272-AB735C462A0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itchFamily="2" charset="2"/>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Font typeface="Wingdings" pitchFamily="2" charset="2"/>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Font typeface="Wingdings" pitchFamily="2" charset="2"/>
              <a:buChar char="q"/>
              <a:defRPr kumimoji="1" sz="28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Char char="•"/>
              <a:defRPr kumimoji="1" sz="28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9pPr>
          </a:lstStyle>
          <a:p>
            <a:pPr>
              <a:spcBef>
                <a:spcPct val="50000"/>
              </a:spcBef>
              <a:buClrTx/>
              <a:buFontTx/>
              <a:buNone/>
            </a:pPr>
            <a:fld id="{5BE3ABB9-C902-2C41-913A-8A3F828C50B0}" type="slidenum">
              <a:rPr kumimoji="0" lang="en-US" altLang="en-US" sz="1400">
                <a:solidFill>
                  <a:schemeClr val="bg2"/>
                </a:solidFill>
              </a:rPr>
              <a:pPr>
                <a:spcBef>
                  <a:spcPct val="50000"/>
                </a:spcBef>
                <a:buClrTx/>
                <a:buFontTx/>
                <a:buNone/>
              </a:pPr>
              <a:t>24</a:t>
            </a:fld>
            <a:endParaRPr kumimoji="0" lang="en-US" altLang="en-US" sz="1400">
              <a:solidFill>
                <a:schemeClr val="bg2"/>
              </a:solidFill>
            </a:endParaRPr>
          </a:p>
        </p:txBody>
      </p:sp>
    </p:spTree>
    <p:extLst>
      <p:ext uri="{BB962C8B-B14F-4D97-AF65-F5344CB8AC3E}">
        <p14:creationId xmlns:p14="http://schemas.microsoft.com/office/powerpoint/2010/main" val="19896260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Title 1">
            <a:extLst>
              <a:ext uri="{FF2B5EF4-FFF2-40B4-BE49-F238E27FC236}">
                <a16:creationId xmlns:a16="http://schemas.microsoft.com/office/drawing/2014/main" id="{1E379D57-231F-1547-8F78-EAC3C0B59A1D}"/>
              </a:ext>
            </a:extLst>
          </p:cNvPr>
          <p:cNvSpPr>
            <a:spLocks noGrp="1" noChangeArrowheads="1"/>
          </p:cNvSpPr>
          <p:nvPr>
            <p:ph type="title"/>
          </p:nvPr>
        </p:nvSpPr>
        <p:spPr/>
        <p:txBody>
          <a:bodyPr/>
          <a:lstStyle/>
          <a:p>
            <a:r>
              <a:rPr lang="en-US" altLang="en-US">
                <a:ea typeface="ＭＳ Ｐゴシック" panose="020B0600070205080204" pitchFamily="34" charset="-128"/>
              </a:rPr>
              <a:t>Answer (4)</a:t>
            </a:r>
          </a:p>
        </p:txBody>
      </p:sp>
      <p:sp>
        <p:nvSpPr>
          <p:cNvPr id="119810" name="Content Placeholder 2">
            <a:extLst>
              <a:ext uri="{FF2B5EF4-FFF2-40B4-BE49-F238E27FC236}">
                <a16:creationId xmlns:a16="http://schemas.microsoft.com/office/drawing/2014/main" id="{94F2ABAC-6598-1045-8518-149EC9BC302A}"/>
              </a:ext>
            </a:extLst>
          </p:cNvPr>
          <p:cNvSpPr>
            <a:spLocks noGrp="1" noChangeArrowheads="1"/>
          </p:cNvSpPr>
          <p:nvPr>
            <p:ph idx="1"/>
          </p:nvPr>
        </p:nvSpPr>
        <p:spPr/>
        <p:txBody>
          <a:bodyPr/>
          <a:lstStyle/>
          <a:p>
            <a:r>
              <a:rPr lang="en-US" altLang="en-US" dirty="0">
                <a:ea typeface="ＭＳ Ｐゴシック" panose="020B0600070205080204" pitchFamily="34" charset="-128"/>
              </a:rPr>
              <a:t>Perhaps legal papers and customs fees. Perhaps not. Vladimir continues the journey past Minsk on the 600 mile route to Moscow where he arrives three days later. After unloading the items in the trunk, he drives the car to a busy street in Moscow where he pulls up to a walled and guarded compound housing a six-story parking garage. What happens here?</a:t>
            </a:r>
          </a:p>
        </p:txBody>
      </p:sp>
      <p:sp>
        <p:nvSpPr>
          <p:cNvPr id="119811" name="Slide Number Placeholder 3">
            <a:extLst>
              <a:ext uri="{FF2B5EF4-FFF2-40B4-BE49-F238E27FC236}">
                <a16:creationId xmlns:a16="http://schemas.microsoft.com/office/drawing/2014/main" id="{F1957253-BD63-1942-9801-6BC0F0E8658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itchFamily="2" charset="2"/>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Font typeface="Wingdings" pitchFamily="2" charset="2"/>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Font typeface="Wingdings" pitchFamily="2" charset="2"/>
              <a:buChar char="q"/>
              <a:defRPr kumimoji="1" sz="28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Char char="•"/>
              <a:defRPr kumimoji="1" sz="28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9pPr>
          </a:lstStyle>
          <a:p>
            <a:pPr>
              <a:spcBef>
                <a:spcPct val="50000"/>
              </a:spcBef>
              <a:buClrTx/>
              <a:buFontTx/>
              <a:buNone/>
            </a:pPr>
            <a:fld id="{5197E16B-89AB-BB40-B15E-91B195820DDC}" type="slidenum">
              <a:rPr kumimoji="0" lang="en-US" altLang="en-US" sz="1400">
                <a:solidFill>
                  <a:schemeClr val="bg2"/>
                </a:solidFill>
              </a:rPr>
              <a:pPr>
                <a:spcBef>
                  <a:spcPct val="50000"/>
                </a:spcBef>
                <a:buClrTx/>
                <a:buFontTx/>
                <a:buNone/>
              </a:pPr>
              <a:t>25</a:t>
            </a:fld>
            <a:endParaRPr kumimoji="0" lang="en-US" altLang="en-US" sz="1400">
              <a:solidFill>
                <a:schemeClr val="bg2"/>
              </a:solidFill>
            </a:endParaRPr>
          </a:p>
        </p:txBody>
      </p:sp>
    </p:spTree>
    <p:extLst>
      <p:ext uri="{BB962C8B-B14F-4D97-AF65-F5344CB8AC3E}">
        <p14:creationId xmlns:p14="http://schemas.microsoft.com/office/powerpoint/2010/main" val="8136921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Title 1">
            <a:extLst>
              <a:ext uri="{FF2B5EF4-FFF2-40B4-BE49-F238E27FC236}">
                <a16:creationId xmlns:a16="http://schemas.microsoft.com/office/drawing/2014/main" id="{DFC2697C-FD2F-B94F-9DC4-F22D1A3CB637}"/>
              </a:ext>
            </a:extLst>
          </p:cNvPr>
          <p:cNvSpPr>
            <a:spLocks noGrp="1" noChangeArrowheads="1"/>
          </p:cNvSpPr>
          <p:nvPr>
            <p:ph type="title"/>
          </p:nvPr>
        </p:nvSpPr>
        <p:spPr/>
        <p:txBody>
          <a:bodyPr/>
          <a:lstStyle/>
          <a:p>
            <a:r>
              <a:rPr lang="en-US" altLang="en-US">
                <a:ea typeface="ＭＳ Ｐゴシック" panose="020B0600070205080204" pitchFamily="34" charset="-128"/>
              </a:rPr>
              <a:t>Answer (5)</a:t>
            </a:r>
          </a:p>
        </p:txBody>
      </p:sp>
      <p:sp>
        <p:nvSpPr>
          <p:cNvPr id="120834" name="Content Placeholder 2">
            <a:extLst>
              <a:ext uri="{FF2B5EF4-FFF2-40B4-BE49-F238E27FC236}">
                <a16:creationId xmlns:a16="http://schemas.microsoft.com/office/drawing/2014/main" id="{9799A3CB-5CEF-684C-A71D-3C563A82B46A}"/>
              </a:ext>
            </a:extLst>
          </p:cNvPr>
          <p:cNvSpPr>
            <a:spLocks noGrp="1" noChangeArrowheads="1"/>
          </p:cNvSpPr>
          <p:nvPr>
            <p:ph idx="1"/>
          </p:nvPr>
        </p:nvSpPr>
        <p:spPr/>
        <p:txBody>
          <a:bodyPr/>
          <a:lstStyle/>
          <a:p>
            <a:r>
              <a:rPr lang="en-US" altLang="en-US" dirty="0">
                <a:ea typeface="ＭＳ Ｐゴシック" panose="020B0600070205080204" pitchFamily="34" charset="-128"/>
              </a:rPr>
              <a:t>Vladimir</a:t>
            </a:r>
          </a:p>
          <a:p>
            <a:pPr marL="457200" indent="-457200">
              <a:buFont typeface="Wingdings" pitchFamily="2" charset="2"/>
              <a:buChar char="§"/>
            </a:pPr>
            <a:r>
              <a:rPr lang="en-US" altLang="en-US" dirty="0">
                <a:ea typeface="ＭＳ Ｐゴシック" panose="020B0600070205080204" pitchFamily="34" charset="-128"/>
              </a:rPr>
              <a:t>Shows his papers to an attendant and  the gate opens. </a:t>
            </a:r>
          </a:p>
          <a:p>
            <a:pPr marL="457200" indent="-457200">
              <a:buFont typeface="Wingdings" pitchFamily="2" charset="2"/>
              <a:buChar char="§"/>
            </a:pPr>
            <a:r>
              <a:rPr lang="en-US" altLang="en-US" dirty="0">
                <a:ea typeface="ＭＳ Ｐゴシック" panose="020B0600070205080204" pitchFamily="34" charset="-128"/>
              </a:rPr>
              <a:t>Drives the car up the circling ramp to the third level where he parks.</a:t>
            </a:r>
          </a:p>
          <a:p>
            <a:pPr marL="457200" indent="-457200">
              <a:buFont typeface="Wingdings" pitchFamily="2" charset="2"/>
              <a:buChar char="§"/>
            </a:pPr>
            <a:r>
              <a:rPr lang="en-US" altLang="en-US" dirty="0">
                <a:ea typeface="ＭＳ Ｐゴシック" panose="020B0600070205080204" pitchFamily="34" charset="-128"/>
              </a:rPr>
              <a:t>Walks to the end of the ramp and enters a large room.</a:t>
            </a:r>
          </a:p>
          <a:p>
            <a:pPr marL="457200" indent="-457200">
              <a:buFont typeface="Wingdings" pitchFamily="2" charset="2"/>
              <a:buChar char="§"/>
            </a:pPr>
            <a:r>
              <a:rPr lang="en-US" altLang="en-US" dirty="0">
                <a:ea typeface="ＭＳ Ｐゴシック" panose="020B0600070205080204" pitchFamily="34" charset="-128"/>
              </a:rPr>
              <a:t>Hands over some papers, receives an envelope, and leaves.</a:t>
            </a:r>
          </a:p>
        </p:txBody>
      </p:sp>
      <p:sp>
        <p:nvSpPr>
          <p:cNvPr id="120835" name="Slide Number Placeholder 3">
            <a:extLst>
              <a:ext uri="{FF2B5EF4-FFF2-40B4-BE49-F238E27FC236}">
                <a16:creationId xmlns:a16="http://schemas.microsoft.com/office/drawing/2014/main" id="{5477817B-1D8A-4742-A592-94D4A45B98F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itchFamily="2" charset="2"/>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Font typeface="Wingdings" pitchFamily="2" charset="2"/>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Font typeface="Wingdings" pitchFamily="2" charset="2"/>
              <a:buChar char="q"/>
              <a:defRPr kumimoji="1" sz="28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Char char="•"/>
              <a:defRPr kumimoji="1" sz="28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9pPr>
          </a:lstStyle>
          <a:p>
            <a:pPr>
              <a:spcBef>
                <a:spcPct val="50000"/>
              </a:spcBef>
              <a:buClrTx/>
              <a:buFontTx/>
              <a:buNone/>
            </a:pPr>
            <a:fld id="{9902D55C-5042-FA48-A783-9629373EC80D}" type="slidenum">
              <a:rPr kumimoji="0" lang="en-US" altLang="en-US" sz="1400">
                <a:solidFill>
                  <a:schemeClr val="bg2"/>
                </a:solidFill>
              </a:rPr>
              <a:pPr>
                <a:spcBef>
                  <a:spcPct val="50000"/>
                </a:spcBef>
                <a:buClrTx/>
                <a:buFontTx/>
                <a:buNone/>
              </a:pPr>
              <a:t>26</a:t>
            </a:fld>
            <a:endParaRPr kumimoji="0" lang="en-US" altLang="en-US" sz="1400">
              <a:solidFill>
                <a:schemeClr val="bg2"/>
              </a:solidFill>
            </a:endParaRPr>
          </a:p>
        </p:txBody>
      </p:sp>
    </p:spTree>
    <p:extLst>
      <p:ext uri="{BB962C8B-B14F-4D97-AF65-F5344CB8AC3E}">
        <p14:creationId xmlns:p14="http://schemas.microsoft.com/office/powerpoint/2010/main" val="39432640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Title 1">
            <a:extLst>
              <a:ext uri="{FF2B5EF4-FFF2-40B4-BE49-F238E27FC236}">
                <a16:creationId xmlns:a16="http://schemas.microsoft.com/office/drawing/2014/main" id="{DE55F7D3-DE40-8E44-9D28-ACB682B581BC}"/>
              </a:ext>
            </a:extLst>
          </p:cNvPr>
          <p:cNvSpPr>
            <a:spLocks noGrp="1" noChangeArrowheads="1"/>
          </p:cNvSpPr>
          <p:nvPr>
            <p:ph type="title"/>
          </p:nvPr>
        </p:nvSpPr>
        <p:spPr/>
        <p:txBody>
          <a:bodyPr/>
          <a:lstStyle/>
          <a:p>
            <a:r>
              <a:rPr lang="en-US" altLang="en-US" dirty="0">
                <a:ea typeface="ＭＳ Ｐゴシック" panose="020B0600070205080204" pitchFamily="34" charset="-128"/>
              </a:rPr>
              <a:t>Question</a:t>
            </a:r>
          </a:p>
        </p:txBody>
      </p:sp>
      <p:sp>
        <p:nvSpPr>
          <p:cNvPr id="121858" name="Content Placeholder 2">
            <a:extLst>
              <a:ext uri="{FF2B5EF4-FFF2-40B4-BE49-F238E27FC236}">
                <a16:creationId xmlns:a16="http://schemas.microsoft.com/office/drawing/2014/main" id="{4EFEE209-E63F-394F-BED7-A32766872C5C}"/>
              </a:ext>
            </a:extLst>
          </p:cNvPr>
          <p:cNvSpPr>
            <a:spLocks noGrp="1" noChangeArrowheads="1"/>
          </p:cNvSpPr>
          <p:nvPr>
            <p:ph idx="1"/>
          </p:nvPr>
        </p:nvSpPr>
        <p:spPr/>
        <p:txBody>
          <a:bodyPr/>
          <a:lstStyle/>
          <a:p>
            <a:r>
              <a:rPr lang="en-US" altLang="en-US" dirty="0">
                <a:ea typeface="ＭＳ Ｐゴシック" panose="020B0600070205080204" pitchFamily="34" charset="-128"/>
              </a:rPr>
              <a:t>Do you want a tour of the facilities?</a:t>
            </a:r>
          </a:p>
        </p:txBody>
      </p:sp>
      <p:sp>
        <p:nvSpPr>
          <p:cNvPr id="121859" name="Slide Number Placeholder 3">
            <a:extLst>
              <a:ext uri="{FF2B5EF4-FFF2-40B4-BE49-F238E27FC236}">
                <a16:creationId xmlns:a16="http://schemas.microsoft.com/office/drawing/2014/main" id="{0D711F7A-40C5-E841-9516-DF924BEFD6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itchFamily="2" charset="2"/>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Font typeface="Wingdings" pitchFamily="2" charset="2"/>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Font typeface="Wingdings" pitchFamily="2" charset="2"/>
              <a:buChar char="q"/>
              <a:defRPr kumimoji="1" sz="28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Char char="•"/>
              <a:defRPr kumimoji="1" sz="28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9pPr>
          </a:lstStyle>
          <a:p>
            <a:pPr>
              <a:spcBef>
                <a:spcPct val="50000"/>
              </a:spcBef>
              <a:buClrTx/>
              <a:buFontTx/>
              <a:buNone/>
            </a:pPr>
            <a:fld id="{9BF5399D-CC5C-4041-B348-B67B06CB2A48}" type="slidenum">
              <a:rPr kumimoji="0" lang="en-US" altLang="en-US" sz="1400">
                <a:solidFill>
                  <a:schemeClr val="bg2"/>
                </a:solidFill>
              </a:rPr>
              <a:pPr>
                <a:spcBef>
                  <a:spcPct val="50000"/>
                </a:spcBef>
                <a:buClrTx/>
                <a:buFontTx/>
                <a:buNone/>
              </a:pPr>
              <a:t>27</a:t>
            </a:fld>
            <a:endParaRPr kumimoji="0" lang="en-US" altLang="en-US" sz="1400">
              <a:solidFill>
                <a:schemeClr val="bg2"/>
              </a:solidFill>
            </a:endParaRPr>
          </a:p>
        </p:txBody>
      </p:sp>
    </p:spTree>
    <p:extLst>
      <p:ext uri="{BB962C8B-B14F-4D97-AF65-F5344CB8AC3E}">
        <p14:creationId xmlns:p14="http://schemas.microsoft.com/office/powerpoint/2010/main" val="23498048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Title 1">
            <a:extLst>
              <a:ext uri="{FF2B5EF4-FFF2-40B4-BE49-F238E27FC236}">
                <a16:creationId xmlns:a16="http://schemas.microsoft.com/office/drawing/2014/main" id="{070BB35D-9473-6746-BC04-A2CC4250D5A1}"/>
              </a:ext>
            </a:extLst>
          </p:cNvPr>
          <p:cNvSpPr>
            <a:spLocks noGrp="1" noChangeArrowheads="1"/>
          </p:cNvSpPr>
          <p:nvPr>
            <p:ph type="title"/>
          </p:nvPr>
        </p:nvSpPr>
        <p:spPr/>
        <p:txBody>
          <a:bodyPr/>
          <a:lstStyle/>
          <a:p>
            <a:r>
              <a:rPr lang="en-US" altLang="en-US" dirty="0">
                <a:ea typeface="ＭＳ Ｐゴシック" panose="020B0600070205080204" pitchFamily="34" charset="-128"/>
              </a:rPr>
              <a:t>Answer (1)</a:t>
            </a:r>
          </a:p>
        </p:txBody>
      </p:sp>
      <p:sp>
        <p:nvSpPr>
          <p:cNvPr id="122882" name="Content Placeholder 2">
            <a:extLst>
              <a:ext uri="{FF2B5EF4-FFF2-40B4-BE49-F238E27FC236}">
                <a16:creationId xmlns:a16="http://schemas.microsoft.com/office/drawing/2014/main" id="{308D14D1-FCEA-BB47-9D4D-B7F492D07655}"/>
              </a:ext>
            </a:extLst>
          </p:cNvPr>
          <p:cNvSpPr>
            <a:spLocks noGrp="1" noChangeArrowheads="1"/>
          </p:cNvSpPr>
          <p:nvPr>
            <p:ph idx="1"/>
          </p:nvPr>
        </p:nvSpPr>
        <p:spPr/>
        <p:txBody>
          <a:bodyPr/>
          <a:lstStyle/>
          <a:p>
            <a:r>
              <a:rPr lang="en-US" altLang="en-US" dirty="0">
                <a:ea typeface="ＭＳ Ｐゴシック" panose="020B0600070205080204" pitchFamily="34" charset="-128"/>
              </a:rPr>
              <a:t>Starting at the bottom.</a:t>
            </a:r>
          </a:p>
          <a:p>
            <a:pPr marL="457200" indent="-457200">
              <a:buFont typeface="Wingdings" pitchFamily="2" charset="2"/>
              <a:buChar char="§"/>
            </a:pPr>
            <a:r>
              <a:rPr lang="en-US" altLang="en-US" dirty="0">
                <a:ea typeface="ＭＳ Ｐゴシック" panose="020B0600070205080204" pitchFamily="34" charset="-128"/>
              </a:rPr>
              <a:t>German, French, Italian, Japanese, and U.S. vehicles. </a:t>
            </a:r>
          </a:p>
          <a:p>
            <a:pPr marL="457200" indent="-457200">
              <a:buFont typeface="Wingdings" pitchFamily="2" charset="2"/>
              <a:buChar char="§"/>
            </a:pPr>
            <a:r>
              <a:rPr lang="en-US" altLang="en-US" dirty="0">
                <a:ea typeface="ＭＳ Ｐゴシック" panose="020B0600070205080204" pitchFamily="34" charset="-128"/>
              </a:rPr>
              <a:t>Sedans to SUVs and luxury vehicles.</a:t>
            </a:r>
          </a:p>
          <a:p>
            <a:pPr marL="457200" indent="-457200">
              <a:buFont typeface="Wingdings" pitchFamily="2" charset="2"/>
              <a:buChar char="§"/>
            </a:pPr>
            <a:r>
              <a:rPr lang="en-US" altLang="en-US" dirty="0">
                <a:ea typeface="ＭＳ Ｐゴシック" panose="020B0600070205080204" pitchFamily="34" charset="-128"/>
              </a:rPr>
              <a:t>Stalls with locked chain link fence gates for Audis, Land Rovers, Mercedes.</a:t>
            </a:r>
          </a:p>
          <a:p>
            <a:pPr marL="457200" indent="-457200">
              <a:buFont typeface="Wingdings" pitchFamily="2" charset="2"/>
              <a:buChar char="§"/>
            </a:pPr>
            <a:r>
              <a:rPr lang="en-US" altLang="en-US" dirty="0">
                <a:ea typeface="ＭＳ Ｐゴシック" panose="020B0600070205080204" pitchFamily="34" charset="-128"/>
              </a:rPr>
              <a:t>What’s in the final three parking slots on the covered top floor?</a:t>
            </a:r>
          </a:p>
        </p:txBody>
      </p:sp>
      <p:sp>
        <p:nvSpPr>
          <p:cNvPr id="122883" name="Slide Number Placeholder 3">
            <a:extLst>
              <a:ext uri="{FF2B5EF4-FFF2-40B4-BE49-F238E27FC236}">
                <a16:creationId xmlns:a16="http://schemas.microsoft.com/office/drawing/2014/main" id="{B9D66E67-5768-0B4A-8820-608A0E8B0D1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itchFamily="2" charset="2"/>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Font typeface="Wingdings" pitchFamily="2" charset="2"/>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Font typeface="Wingdings" pitchFamily="2" charset="2"/>
              <a:buChar char="q"/>
              <a:defRPr kumimoji="1" sz="28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Char char="•"/>
              <a:defRPr kumimoji="1" sz="28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9pPr>
          </a:lstStyle>
          <a:p>
            <a:pPr>
              <a:spcBef>
                <a:spcPct val="50000"/>
              </a:spcBef>
              <a:buClrTx/>
              <a:buFontTx/>
              <a:buNone/>
            </a:pPr>
            <a:fld id="{B08AA15E-B186-C14D-830B-2ACA5E81C87F}" type="slidenum">
              <a:rPr kumimoji="0" lang="en-US" altLang="en-US" sz="1400">
                <a:solidFill>
                  <a:schemeClr val="bg2"/>
                </a:solidFill>
              </a:rPr>
              <a:pPr>
                <a:spcBef>
                  <a:spcPct val="50000"/>
                </a:spcBef>
                <a:buClrTx/>
                <a:buFontTx/>
                <a:buNone/>
              </a:pPr>
              <a:t>28</a:t>
            </a:fld>
            <a:endParaRPr kumimoji="0" lang="en-US" altLang="en-US" sz="1400">
              <a:solidFill>
                <a:schemeClr val="bg2"/>
              </a:solidFill>
            </a:endParaRPr>
          </a:p>
        </p:txBody>
      </p:sp>
    </p:spTree>
    <p:extLst>
      <p:ext uri="{BB962C8B-B14F-4D97-AF65-F5344CB8AC3E}">
        <p14:creationId xmlns:p14="http://schemas.microsoft.com/office/powerpoint/2010/main" val="4154833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Title 1">
            <a:extLst>
              <a:ext uri="{FF2B5EF4-FFF2-40B4-BE49-F238E27FC236}">
                <a16:creationId xmlns:a16="http://schemas.microsoft.com/office/drawing/2014/main" id="{8D7F1520-1E38-654C-B9BB-8A250798A77F}"/>
              </a:ext>
            </a:extLst>
          </p:cNvPr>
          <p:cNvSpPr>
            <a:spLocks noGrp="1" noChangeArrowheads="1"/>
          </p:cNvSpPr>
          <p:nvPr>
            <p:ph type="title"/>
          </p:nvPr>
        </p:nvSpPr>
        <p:spPr/>
        <p:txBody>
          <a:bodyPr/>
          <a:lstStyle/>
          <a:p>
            <a:r>
              <a:rPr lang="en-US" altLang="en-US" dirty="0">
                <a:ea typeface="ＭＳ Ｐゴシック" panose="020B0600070205080204" pitchFamily="34" charset="-128"/>
              </a:rPr>
              <a:t>Answer (2)</a:t>
            </a:r>
          </a:p>
        </p:txBody>
      </p:sp>
      <p:sp>
        <p:nvSpPr>
          <p:cNvPr id="123906" name="Content Placeholder 2">
            <a:extLst>
              <a:ext uri="{FF2B5EF4-FFF2-40B4-BE49-F238E27FC236}">
                <a16:creationId xmlns:a16="http://schemas.microsoft.com/office/drawing/2014/main" id="{DF359FA9-E365-DA4E-AB84-079C1C4E3E8E}"/>
              </a:ext>
            </a:extLst>
          </p:cNvPr>
          <p:cNvSpPr>
            <a:spLocks noGrp="1" noChangeArrowheads="1"/>
          </p:cNvSpPr>
          <p:nvPr>
            <p:ph idx="1"/>
          </p:nvPr>
        </p:nvSpPr>
        <p:spPr/>
        <p:txBody>
          <a:bodyPr/>
          <a:lstStyle/>
          <a:p>
            <a:r>
              <a:rPr lang="en-US" altLang="en-US">
                <a:ea typeface="ＭＳ Ｐゴシック" panose="020B0600070205080204" pitchFamily="34" charset="-128"/>
              </a:rPr>
              <a:t>Three brand-new, bright-red Ferrari Testarossas.</a:t>
            </a:r>
          </a:p>
        </p:txBody>
      </p:sp>
      <p:sp>
        <p:nvSpPr>
          <p:cNvPr id="123907" name="Slide Number Placeholder 3">
            <a:extLst>
              <a:ext uri="{FF2B5EF4-FFF2-40B4-BE49-F238E27FC236}">
                <a16:creationId xmlns:a16="http://schemas.microsoft.com/office/drawing/2014/main" id="{48114F57-8679-CA4E-87B5-F61912D0064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itchFamily="2" charset="2"/>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Font typeface="Wingdings" pitchFamily="2" charset="2"/>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Font typeface="Wingdings" pitchFamily="2" charset="2"/>
              <a:buChar char="q"/>
              <a:defRPr kumimoji="1" sz="28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Char char="•"/>
              <a:defRPr kumimoji="1" sz="28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9pPr>
          </a:lstStyle>
          <a:p>
            <a:pPr>
              <a:spcBef>
                <a:spcPct val="50000"/>
              </a:spcBef>
              <a:buClrTx/>
              <a:buFontTx/>
              <a:buNone/>
            </a:pPr>
            <a:fld id="{3B536A97-79F4-B34A-B1C7-584B78C3553B}" type="slidenum">
              <a:rPr kumimoji="0" lang="en-US" altLang="en-US" sz="1400">
                <a:solidFill>
                  <a:schemeClr val="bg2"/>
                </a:solidFill>
              </a:rPr>
              <a:pPr>
                <a:spcBef>
                  <a:spcPct val="50000"/>
                </a:spcBef>
                <a:buClrTx/>
                <a:buFontTx/>
                <a:buNone/>
              </a:pPr>
              <a:t>29</a:t>
            </a:fld>
            <a:endParaRPr kumimoji="0" lang="en-US" altLang="en-US" sz="1400">
              <a:solidFill>
                <a:schemeClr val="bg2"/>
              </a:solidFill>
            </a:endParaRPr>
          </a:p>
        </p:txBody>
      </p:sp>
    </p:spTree>
    <p:extLst>
      <p:ext uri="{BB962C8B-B14F-4D97-AF65-F5344CB8AC3E}">
        <p14:creationId xmlns:p14="http://schemas.microsoft.com/office/powerpoint/2010/main" val="1047439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Number Placeholder 5">
            <a:extLst>
              <a:ext uri="{FF2B5EF4-FFF2-40B4-BE49-F238E27FC236}">
                <a16:creationId xmlns:a16="http://schemas.microsoft.com/office/drawing/2014/main" id="{96C30628-7377-B642-BDEF-8F8CF262A75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itchFamily="2" charset="2"/>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Font typeface="Wingdings" pitchFamily="2" charset="2"/>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Font typeface="Wingdings" pitchFamily="2" charset="2"/>
              <a:buChar char="q"/>
              <a:defRPr kumimoji="1" sz="28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Char char="•"/>
              <a:defRPr kumimoji="1" sz="28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9pPr>
          </a:lstStyle>
          <a:p>
            <a:pPr>
              <a:spcBef>
                <a:spcPct val="50000"/>
              </a:spcBef>
              <a:buClrTx/>
              <a:buFontTx/>
              <a:buNone/>
            </a:pPr>
            <a:fld id="{2C53091B-F74A-E64D-9147-C535539ADC55}" type="slidenum">
              <a:rPr kumimoji="0" lang="en-US" altLang="en-US" sz="1400">
                <a:solidFill>
                  <a:schemeClr val="bg2"/>
                </a:solidFill>
              </a:rPr>
              <a:pPr>
                <a:spcBef>
                  <a:spcPct val="50000"/>
                </a:spcBef>
                <a:buClrTx/>
                <a:buFontTx/>
                <a:buNone/>
              </a:pPr>
              <a:t>3</a:t>
            </a:fld>
            <a:endParaRPr kumimoji="0" lang="en-US" altLang="en-US" sz="1400">
              <a:solidFill>
                <a:schemeClr val="bg2"/>
              </a:solidFill>
            </a:endParaRPr>
          </a:p>
        </p:txBody>
      </p:sp>
      <p:sp>
        <p:nvSpPr>
          <p:cNvPr id="89090" name="Rectangle 2">
            <a:extLst>
              <a:ext uri="{FF2B5EF4-FFF2-40B4-BE49-F238E27FC236}">
                <a16:creationId xmlns:a16="http://schemas.microsoft.com/office/drawing/2014/main" id="{30EC41C4-4F1F-9544-82C6-05E4875120F2}"/>
              </a:ext>
            </a:extLst>
          </p:cNvPr>
          <p:cNvSpPr>
            <a:spLocks noGrp="1" noChangeArrowheads="1"/>
          </p:cNvSpPr>
          <p:nvPr>
            <p:ph type="title"/>
          </p:nvPr>
        </p:nvSpPr>
        <p:spPr/>
        <p:txBody>
          <a:bodyPr/>
          <a:lstStyle/>
          <a:p>
            <a:r>
              <a:rPr lang="en-US" altLang="en-US">
                <a:ea typeface="ＭＳ Ｐゴシック" panose="020B0600070205080204" pitchFamily="34" charset="-128"/>
              </a:rPr>
              <a:t>Answer</a:t>
            </a:r>
          </a:p>
        </p:txBody>
      </p:sp>
      <p:sp>
        <p:nvSpPr>
          <p:cNvPr id="89091" name="Rectangle 3">
            <a:extLst>
              <a:ext uri="{FF2B5EF4-FFF2-40B4-BE49-F238E27FC236}">
                <a16:creationId xmlns:a16="http://schemas.microsoft.com/office/drawing/2014/main" id="{599F5FF2-EDBB-7541-8385-6A6785A23CE6}"/>
              </a:ext>
            </a:extLst>
          </p:cNvPr>
          <p:cNvSpPr>
            <a:spLocks noGrp="1" noChangeArrowheads="1"/>
          </p:cNvSpPr>
          <p:nvPr>
            <p:ph type="body" idx="1"/>
          </p:nvPr>
        </p:nvSpPr>
        <p:spPr/>
        <p:txBody>
          <a:bodyPr/>
          <a:lstStyle/>
          <a:p>
            <a:r>
              <a:rPr lang="en-US" altLang="en-US">
                <a:ea typeface="ＭＳ Ｐゴシック" panose="020B0600070205080204" pitchFamily="34" charset="-128"/>
              </a:rPr>
              <a:t>Gold, diamonds, seafood, timber, people, industrial equipment, medicines, computers, weapons, food, appliances, chemicals, vehicles, counterfeit fashions, compact disks, digital video disks, cell phones, and various electronics.</a:t>
            </a:r>
          </a:p>
        </p:txBody>
      </p:sp>
    </p:spTree>
    <p:extLst>
      <p:ext uri="{BB962C8B-B14F-4D97-AF65-F5344CB8AC3E}">
        <p14:creationId xmlns:p14="http://schemas.microsoft.com/office/powerpoint/2010/main" val="1625549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Number Placeholder 5">
            <a:extLst>
              <a:ext uri="{FF2B5EF4-FFF2-40B4-BE49-F238E27FC236}">
                <a16:creationId xmlns:a16="http://schemas.microsoft.com/office/drawing/2014/main" id="{C8F8173B-9A85-554E-923D-FCB7B6D9E3E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itchFamily="2" charset="2"/>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Font typeface="Wingdings" pitchFamily="2" charset="2"/>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Font typeface="Wingdings" pitchFamily="2" charset="2"/>
              <a:buChar char="q"/>
              <a:defRPr kumimoji="1" sz="28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Char char="•"/>
              <a:defRPr kumimoji="1" sz="28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9pPr>
          </a:lstStyle>
          <a:p>
            <a:pPr>
              <a:spcBef>
                <a:spcPct val="50000"/>
              </a:spcBef>
              <a:buClrTx/>
              <a:buFontTx/>
              <a:buNone/>
            </a:pPr>
            <a:fld id="{BF6CBEB9-1332-1442-A11C-473C294664CF}" type="slidenum">
              <a:rPr kumimoji="0" lang="en-US" altLang="en-US" sz="1400">
                <a:solidFill>
                  <a:schemeClr val="bg2"/>
                </a:solidFill>
              </a:rPr>
              <a:pPr>
                <a:spcBef>
                  <a:spcPct val="50000"/>
                </a:spcBef>
                <a:buClrTx/>
                <a:buFontTx/>
                <a:buNone/>
              </a:pPr>
              <a:t>4</a:t>
            </a:fld>
            <a:endParaRPr kumimoji="0" lang="en-US" altLang="en-US" sz="1400">
              <a:solidFill>
                <a:schemeClr val="bg2"/>
              </a:solidFill>
            </a:endParaRPr>
          </a:p>
        </p:txBody>
      </p:sp>
      <p:sp>
        <p:nvSpPr>
          <p:cNvPr id="102402" name="Rectangle 2">
            <a:extLst>
              <a:ext uri="{FF2B5EF4-FFF2-40B4-BE49-F238E27FC236}">
                <a16:creationId xmlns:a16="http://schemas.microsoft.com/office/drawing/2014/main" id="{AAEAB919-CD60-0F46-A423-F2CDF8B0C77C}"/>
              </a:ext>
            </a:extLst>
          </p:cNvPr>
          <p:cNvSpPr>
            <a:spLocks noGrp="1" noChangeArrowheads="1"/>
          </p:cNvSpPr>
          <p:nvPr>
            <p:ph type="title"/>
          </p:nvPr>
        </p:nvSpPr>
        <p:spPr/>
        <p:txBody>
          <a:bodyPr/>
          <a:lstStyle/>
          <a:p>
            <a:r>
              <a:rPr lang="en-US" altLang="en-US">
                <a:ea typeface="ＭＳ Ｐゴシック" panose="020B0600070205080204" pitchFamily="34" charset="-128"/>
              </a:rPr>
              <a:t>Question </a:t>
            </a:r>
            <a:endParaRPr lang="en-US" altLang="en-US">
              <a:solidFill>
                <a:schemeClr val="accent1"/>
              </a:solidFill>
              <a:ea typeface="ＭＳ Ｐゴシック" panose="020B0600070205080204" pitchFamily="34" charset="-128"/>
            </a:endParaRPr>
          </a:p>
        </p:txBody>
      </p:sp>
      <p:sp>
        <p:nvSpPr>
          <p:cNvPr id="102403" name="Rectangle 3">
            <a:extLst>
              <a:ext uri="{FF2B5EF4-FFF2-40B4-BE49-F238E27FC236}">
                <a16:creationId xmlns:a16="http://schemas.microsoft.com/office/drawing/2014/main" id="{7E864081-DB08-1445-B632-65AEAD17C297}"/>
              </a:ext>
            </a:extLst>
          </p:cNvPr>
          <p:cNvSpPr>
            <a:spLocks noGrp="1" noChangeArrowheads="1"/>
          </p:cNvSpPr>
          <p:nvPr>
            <p:ph type="body" idx="1"/>
          </p:nvPr>
        </p:nvSpPr>
        <p:spPr/>
        <p:txBody>
          <a:bodyPr/>
          <a:lstStyle/>
          <a:p>
            <a:r>
              <a:rPr lang="en-US" altLang="en-US">
                <a:ea typeface="ＭＳ Ｐゴシック" panose="020B0600070205080204" pitchFamily="34" charset="-128"/>
              </a:rPr>
              <a:t>Illegal products make their way along specific trade routes. A </a:t>
            </a:r>
            <a:r>
              <a:rPr lang="ja-JP" altLang="en-US">
                <a:ea typeface="ＭＳ Ｐゴシック" panose="020B0600070205080204" pitchFamily="34" charset="-128"/>
              </a:rPr>
              <a:t>“</a:t>
            </a:r>
            <a:r>
              <a:rPr lang="en-US" altLang="ja-JP">
                <a:ea typeface="ＭＳ Ｐゴシック" panose="020B0600070205080204" pitchFamily="34" charset="-128"/>
              </a:rPr>
              <a:t>drug</a:t>
            </a:r>
            <a:r>
              <a:rPr lang="ja-JP" altLang="en-US">
                <a:ea typeface="ＭＳ Ｐゴシック" panose="020B0600070205080204" pitchFamily="34" charset="-128"/>
              </a:rPr>
              <a:t>”</a:t>
            </a:r>
            <a:r>
              <a:rPr lang="en-US" altLang="ja-JP">
                <a:ea typeface="ＭＳ Ｐゴシック" panose="020B0600070205080204" pitchFamily="34" charset="-128"/>
              </a:rPr>
              <a:t> route, </a:t>
            </a:r>
            <a:r>
              <a:rPr lang="ja-JP" altLang="en-US">
                <a:ea typeface="ＭＳ Ｐゴシック" panose="020B0600070205080204" pitchFamily="34" charset="-128"/>
              </a:rPr>
              <a:t>“</a:t>
            </a:r>
            <a:r>
              <a:rPr lang="en-US" altLang="ja-JP">
                <a:ea typeface="ＭＳ Ｐゴシック" panose="020B0600070205080204" pitchFamily="34" charset="-128"/>
              </a:rPr>
              <a:t>arms</a:t>
            </a:r>
            <a:r>
              <a:rPr lang="ja-JP" altLang="en-US">
                <a:ea typeface="ＭＳ Ｐゴシック" panose="020B0600070205080204" pitchFamily="34" charset="-128"/>
              </a:rPr>
              <a:t>”</a:t>
            </a:r>
            <a:r>
              <a:rPr lang="en-US" altLang="ja-JP">
                <a:ea typeface="ＭＳ Ｐゴシック" panose="020B0600070205080204" pitchFamily="34" charset="-128"/>
              </a:rPr>
              <a:t> route, and </a:t>
            </a:r>
            <a:r>
              <a:rPr lang="ja-JP" altLang="en-US">
                <a:ea typeface="ＭＳ Ｐゴシック" panose="020B0600070205080204" pitchFamily="34" charset="-128"/>
              </a:rPr>
              <a:t>“</a:t>
            </a:r>
            <a:r>
              <a:rPr lang="en-US" altLang="ja-JP">
                <a:ea typeface="ＭＳ Ｐゴシック" panose="020B0600070205080204" pitchFamily="34" charset="-128"/>
              </a:rPr>
              <a:t>counterfeit products</a:t>
            </a:r>
            <a:r>
              <a:rPr lang="ja-JP" altLang="en-US">
                <a:ea typeface="ＭＳ Ｐゴシック" panose="020B0600070205080204" pitchFamily="34" charset="-128"/>
              </a:rPr>
              <a:t>”</a:t>
            </a:r>
            <a:r>
              <a:rPr lang="en-US" altLang="ja-JP">
                <a:ea typeface="ＭＳ Ｐゴシック" panose="020B0600070205080204" pitchFamily="34" charset="-128"/>
              </a:rPr>
              <a:t> route would be examples. Do you agree? Explain.</a:t>
            </a:r>
            <a:endParaRPr lang="en-US" altLang="en-US">
              <a:ea typeface="ＭＳ Ｐゴシック" panose="020B0600070205080204" pitchFamily="34" charset="-128"/>
            </a:endParaRPr>
          </a:p>
        </p:txBody>
      </p:sp>
    </p:spTree>
    <p:extLst>
      <p:ext uri="{BB962C8B-B14F-4D97-AF65-F5344CB8AC3E}">
        <p14:creationId xmlns:p14="http://schemas.microsoft.com/office/powerpoint/2010/main" val="3378696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Slide Number Placeholder 5">
            <a:extLst>
              <a:ext uri="{FF2B5EF4-FFF2-40B4-BE49-F238E27FC236}">
                <a16:creationId xmlns:a16="http://schemas.microsoft.com/office/drawing/2014/main" id="{F32E36BC-52AB-144B-ACC6-A1003EFF1D3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itchFamily="2" charset="2"/>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Font typeface="Wingdings" pitchFamily="2" charset="2"/>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Font typeface="Wingdings" pitchFamily="2" charset="2"/>
              <a:buChar char="q"/>
              <a:defRPr kumimoji="1" sz="28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Char char="•"/>
              <a:defRPr kumimoji="1" sz="28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9pPr>
          </a:lstStyle>
          <a:p>
            <a:pPr>
              <a:spcBef>
                <a:spcPct val="50000"/>
              </a:spcBef>
              <a:buClrTx/>
              <a:buFontTx/>
              <a:buNone/>
            </a:pPr>
            <a:fld id="{6E37AA06-B69E-E240-AFB6-5FAC09D3B5BA}" type="slidenum">
              <a:rPr kumimoji="0" lang="en-US" altLang="en-US" sz="1400">
                <a:solidFill>
                  <a:schemeClr val="bg2"/>
                </a:solidFill>
              </a:rPr>
              <a:pPr>
                <a:spcBef>
                  <a:spcPct val="50000"/>
                </a:spcBef>
                <a:buClrTx/>
                <a:buFontTx/>
                <a:buNone/>
              </a:pPr>
              <a:t>5</a:t>
            </a:fld>
            <a:endParaRPr kumimoji="0" lang="en-US" altLang="en-US" sz="1400">
              <a:solidFill>
                <a:schemeClr val="bg2"/>
              </a:solidFill>
            </a:endParaRPr>
          </a:p>
        </p:txBody>
      </p:sp>
      <p:sp>
        <p:nvSpPr>
          <p:cNvPr id="103426" name="Rectangle 2">
            <a:extLst>
              <a:ext uri="{FF2B5EF4-FFF2-40B4-BE49-F238E27FC236}">
                <a16:creationId xmlns:a16="http://schemas.microsoft.com/office/drawing/2014/main" id="{E9204636-9C30-D744-B689-6A92FE32B0A5}"/>
              </a:ext>
            </a:extLst>
          </p:cNvPr>
          <p:cNvSpPr>
            <a:spLocks noGrp="1" noChangeArrowheads="1"/>
          </p:cNvSpPr>
          <p:nvPr>
            <p:ph type="title"/>
          </p:nvPr>
        </p:nvSpPr>
        <p:spPr/>
        <p:txBody>
          <a:bodyPr/>
          <a:lstStyle/>
          <a:p>
            <a:r>
              <a:rPr lang="en-US" altLang="en-US">
                <a:ea typeface="ＭＳ Ｐゴシック" panose="020B0600070205080204" pitchFamily="34" charset="-128"/>
              </a:rPr>
              <a:t>Answer</a:t>
            </a:r>
          </a:p>
        </p:txBody>
      </p:sp>
      <p:sp>
        <p:nvSpPr>
          <p:cNvPr id="103427" name="Rectangle 3">
            <a:extLst>
              <a:ext uri="{FF2B5EF4-FFF2-40B4-BE49-F238E27FC236}">
                <a16:creationId xmlns:a16="http://schemas.microsoft.com/office/drawing/2014/main" id="{E0DDDE02-0307-5743-9DB9-AF138251BC77}"/>
              </a:ext>
            </a:extLst>
          </p:cNvPr>
          <p:cNvSpPr>
            <a:spLocks noGrp="1" noChangeArrowheads="1"/>
          </p:cNvSpPr>
          <p:nvPr>
            <p:ph type="body" idx="1"/>
          </p:nvPr>
        </p:nvSpPr>
        <p:spPr/>
        <p:txBody>
          <a:bodyPr/>
          <a:lstStyle/>
          <a:p>
            <a:r>
              <a:rPr lang="en-US" altLang="en-US">
                <a:ea typeface="ＭＳ Ｐゴシック" panose="020B0600070205080204" pitchFamily="34" charset="-128"/>
              </a:rPr>
              <a:t>Disagree. Trade routes are for all products. Drugs, arms, and contraband (illegal products) move alongside cigarettes, foodstuffs, and ordinary commercial products.</a:t>
            </a:r>
          </a:p>
        </p:txBody>
      </p:sp>
    </p:spTree>
    <p:extLst>
      <p:ext uri="{BB962C8B-B14F-4D97-AF65-F5344CB8AC3E}">
        <p14:creationId xmlns:p14="http://schemas.microsoft.com/office/powerpoint/2010/main" val="936712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Slide Number Placeholder 5">
            <a:extLst>
              <a:ext uri="{FF2B5EF4-FFF2-40B4-BE49-F238E27FC236}">
                <a16:creationId xmlns:a16="http://schemas.microsoft.com/office/drawing/2014/main" id="{C5913A04-CA0E-FE4E-93BE-470AC86E5AC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itchFamily="2" charset="2"/>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Font typeface="Wingdings" pitchFamily="2" charset="2"/>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Font typeface="Wingdings" pitchFamily="2" charset="2"/>
              <a:buChar char="q"/>
              <a:defRPr kumimoji="1" sz="28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Char char="•"/>
              <a:defRPr kumimoji="1" sz="28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9pPr>
          </a:lstStyle>
          <a:p>
            <a:pPr>
              <a:spcBef>
                <a:spcPct val="50000"/>
              </a:spcBef>
              <a:buClrTx/>
              <a:buFontTx/>
              <a:buNone/>
            </a:pPr>
            <a:fld id="{A3013AEC-034A-3D4D-AF47-FD8D21C7147E}" type="slidenum">
              <a:rPr kumimoji="0" lang="en-US" altLang="en-US" sz="1400">
                <a:solidFill>
                  <a:schemeClr val="bg2"/>
                </a:solidFill>
              </a:rPr>
              <a:pPr>
                <a:spcBef>
                  <a:spcPct val="50000"/>
                </a:spcBef>
                <a:buClrTx/>
                <a:buFontTx/>
                <a:buNone/>
              </a:pPr>
              <a:t>6</a:t>
            </a:fld>
            <a:endParaRPr kumimoji="0" lang="en-US" altLang="en-US" sz="1400">
              <a:solidFill>
                <a:schemeClr val="bg2"/>
              </a:solidFill>
            </a:endParaRPr>
          </a:p>
        </p:txBody>
      </p:sp>
      <p:sp>
        <p:nvSpPr>
          <p:cNvPr id="104450" name="Rectangle 2">
            <a:extLst>
              <a:ext uri="{FF2B5EF4-FFF2-40B4-BE49-F238E27FC236}">
                <a16:creationId xmlns:a16="http://schemas.microsoft.com/office/drawing/2014/main" id="{3B3B80D2-0D88-574E-9089-36D7E523CF66}"/>
              </a:ext>
            </a:extLst>
          </p:cNvPr>
          <p:cNvSpPr>
            <a:spLocks noGrp="1" noChangeArrowheads="1"/>
          </p:cNvSpPr>
          <p:nvPr>
            <p:ph type="title"/>
          </p:nvPr>
        </p:nvSpPr>
        <p:spPr/>
        <p:txBody>
          <a:bodyPr/>
          <a:lstStyle/>
          <a:p>
            <a:r>
              <a:rPr lang="en-US" altLang="en-US">
                <a:ea typeface="ＭＳ Ｐゴシック" panose="020B0600070205080204" pitchFamily="34" charset="-128"/>
              </a:rPr>
              <a:t>Question</a:t>
            </a:r>
          </a:p>
        </p:txBody>
      </p:sp>
      <p:sp>
        <p:nvSpPr>
          <p:cNvPr id="104451" name="Rectangle 3">
            <a:extLst>
              <a:ext uri="{FF2B5EF4-FFF2-40B4-BE49-F238E27FC236}">
                <a16:creationId xmlns:a16="http://schemas.microsoft.com/office/drawing/2014/main" id="{F76394E0-14F7-434C-823C-0AAEF9A02C88}"/>
              </a:ext>
            </a:extLst>
          </p:cNvPr>
          <p:cNvSpPr>
            <a:spLocks noGrp="1" noChangeArrowheads="1"/>
          </p:cNvSpPr>
          <p:nvPr>
            <p:ph type="body" idx="1"/>
          </p:nvPr>
        </p:nvSpPr>
        <p:spPr/>
        <p:txBody>
          <a:bodyPr/>
          <a:lstStyle/>
          <a:p>
            <a:r>
              <a:rPr lang="en-US" altLang="en-US" dirty="0">
                <a:ea typeface="ＭＳ Ｐゴシック" panose="020B0600070205080204" pitchFamily="34" charset="-128"/>
              </a:rPr>
              <a:t>Which of the following can be purchased in a small village 300 kilometers from Moscow?</a:t>
            </a:r>
          </a:p>
          <a:p>
            <a:pPr lvl="1"/>
            <a:r>
              <a:rPr lang="en-US" altLang="en-US" dirty="0">
                <a:ea typeface="ＭＳ Ｐゴシック" panose="020B0600070205080204" pitchFamily="34" charset="-128"/>
              </a:rPr>
              <a:t>Pharmaceuticals.</a:t>
            </a:r>
          </a:p>
          <a:p>
            <a:pPr lvl="1"/>
            <a:r>
              <a:rPr lang="en-US" altLang="en-US" dirty="0">
                <a:ea typeface="ＭＳ Ｐゴシック" panose="020B0600070205080204" pitchFamily="34" charset="-128"/>
              </a:rPr>
              <a:t>Johnny Walker Scotch.</a:t>
            </a:r>
          </a:p>
          <a:p>
            <a:pPr lvl="1"/>
            <a:r>
              <a:rPr lang="en-US" altLang="en-US" dirty="0">
                <a:ea typeface="ＭＳ Ｐゴシック" panose="020B0600070205080204" pitchFamily="34" charset="-128"/>
              </a:rPr>
              <a:t>Polish sausage.</a:t>
            </a:r>
          </a:p>
          <a:p>
            <a:pPr lvl="1"/>
            <a:r>
              <a:rPr lang="en-US" altLang="en-US" dirty="0">
                <a:ea typeface="ＭＳ Ｐゴシック" panose="020B0600070205080204" pitchFamily="34" charset="-128"/>
              </a:rPr>
              <a:t>Danish butter.</a:t>
            </a:r>
          </a:p>
          <a:p>
            <a:pPr lvl="1"/>
            <a:r>
              <a:rPr lang="en-US" altLang="en-US" dirty="0">
                <a:ea typeface="ＭＳ Ｐゴシック" panose="020B0600070205080204" pitchFamily="34" charset="-128"/>
              </a:rPr>
              <a:t>Dell computers.</a:t>
            </a:r>
          </a:p>
        </p:txBody>
      </p:sp>
    </p:spTree>
    <p:extLst>
      <p:ext uri="{BB962C8B-B14F-4D97-AF65-F5344CB8AC3E}">
        <p14:creationId xmlns:p14="http://schemas.microsoft.com/office/powerpoint/2010/main" val="2016002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Slide Number Placeholder 5">
            <a:extLst>
              <a:ext uri="{FF2B5EF4-FFF2-40B4-BE49-F238E27FC236}">
                <a16:creationId xmlns:a16="http://schemas.microsoft.com/office/drawing/2014/main" id="{D48F4853-BEA7-0544-9DA4-55EC8E6D771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itchFamily="2" charset="2"/>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Font typeface="Wingdings" pitchFamily="2" charset="2"/>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Font typeface="Wingdings" pitchFamily="2" charset="2"/>
              <a:buChar char="q"/>
              <a:defRPr kumimoji="1" sz="28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Char char="•"/>
              <a:defRPr kumimoji="1" sz="28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9pPr>
          </a:lstStyle>
          <a:p>
            <a:pPr>
              <a:spcBef>
                <a:spcPct val="50000"/>
              </a:spcBef>
              <a:buClrTx/>
              <a:buFontTx/>
              <a:buNone/>
            </a:pPr>
            <a:fld id="{C527D5D5-7E2D-BE47-955A-206A858A3507}" type="slidenum">
              <a:rPr kumimoji="0" lang="en-US" altLang="en-US" sz="1400">
                <a:solidFill>
                  <a:schemeClr val="bg2"/>
                </a:solidFill>
              </a:rPr>
              <a:pPr>
                <a:spcBef>
                  <a:spcPct val="50000"/>
                </a:spcBef>
                <a:buClrTx/>
                <a:buFontTx/>
                <a:buNone/>
              </a:pPr>
              <a:t>7</a:t>
            </a:fld>
            <a:endParaRPr kumimoji="0" lang="en-US" altLang="en-US" sz="1400">
              <a:solidFill>
                <a:schemeClr val="bg2"/>
              </a:solidFill>
            </a:endParaRPr>
          </a:p>
        </p:txBody>
      </p:sp>
      <p:sp>
        <p:nvSpPr>
          <p:cNvPr id="105474" name="Rectangle 2">
            <a:extLst>
              <a:ext uri="{FF2B5EF4-FFF2-40B4-BE49-F238E27FC236}">
                <a16:creationId xmlns:a16="http://schemas.microsoft.com/office/drawing/2014/main" id="{7D725994-FF34-E44A-B921-2462362D4B5B}"/>
              </a:ext>
            </a:extLst>
          </p:cNvPr>
          <p:cNvSpPr>
            <a:spLocks noGrp="1" noChangeArrowheads="1"/>
          </p:cNvSpPr>
          <p:nvPr>
            <p:ph type="title"/>
          </p:nvPr>
        </p:nvSpPr>
        <p:spPr/>
        <p:txBody>
          <a:bodyPr/>
          <a:lstStyle/>
          <a:p>
            <a:r>
              <a:rPr lang="en-US" altLang="en-US">
                <a:ea typeface="ＭＳ Ｐゴシック" panose="020B0600070205080204" pitchFamily="34" charset="-128"/>
              </a:rPr>
              <a:t>Answer</a:t>
            </a:r>
          </a:p>
        </p:txBody>
      </p:sp>
      <p:sp>
        <p:nvSpPr>
          <p:cNvPr id="105475" name="Rectangle 3">
            <a:extLst>
              <a:ext uri="{FF2B5EF4-FFF2-40B4-BE49-F238E27FC236}">
                <a16:creationId xmlns:a16="http://schemas.microsoft.com/office/drawing/2014/main" id="{525FE64D-5FEB-1546-A696-DDCE15F8992A}"/>
              </a:ext>
            </a:extLst>
          </p:cNvPr>
          <p:cNvSpPr>
            <a:spLocks noGrp="1" noChangeArrowheads="1"/>
          </p:cNvSpPr>
          <p:nvPr>
            <p:ph type="body" idx="1"/>
          </p:nvPr>
        </p:nvSpPr>
        <p:spPr/>
        <p:txBody>
          <a:bodyPr/>
          <a:lstStyle/>
          <a:p>
            <a:r>
              <a:rPr lang="en-US" altLang="en-US">
                <a:ea typeface="ＭＳ Ｐゴシック" panose="020B0600070205080204" pitchFamily="34" charset="-128"/>
              </a:rPr>
              <a:t>All of them.</a:t>
            </a:r>
          </a:p>
        </p:txBody>
      </p:sp>
    </p:spTree>
    <p:extLst>
      <p:ext uri="{BB962C8B-B14F-4D97-AF65-F5344CB8AC3E}">
        <p14:creationId xmlns:p14="http://schemas.microsoft.com/office/powerpoint/2010/main" val="2023305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Slide Number Placeholder 5">
            <a:extLst>
              <a:ext uri="{FF2B5EF4-FFF2-40B4-BE49-F238E27FC236}">
                <a16:creationId xmlns:a16="http://schemas.microsoft.com/office/drawing/2014/main" id="{8D662FAA-1ACD-E84F-933D-9A5D7634E25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itchFamily="2" charset="2"/>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Font typeface="Wingdings" pitchFamily="2" charset="2"/>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Font typeface="Wingdings" pitchFamily="2" charset="2"/>
              <a:buChar char="q"/>
              <a:defRPr kumimoji="1" sz="28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Char char="•"/>
              <a:defRPr kumimoji="1" sz="28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9pPr>
          </a:lstStyle>
          <a:p>
            <a:pPr>
              <a:spcBef>
                <a:spcPct val="50000"/>
              </a:spcBef>
              <a:buClrTx/>
              <a:buFontTx/>
              <a:buNone/>
            </a:pPr>
            <a:fld id="{B6B5589E-AE04-BF4F-BCE6-E479689C7389}" type="slidenum">
              <a:rPr kumimoji="0" lang="en-US" altLang="en-US" sz="1400">
                <a:solidFill>
                  <a:schemeClr val="bg2"/>
                </a:solidFill>
              </a:rPr>
              <a:pPr>
                <a:spcBef>
                  <a:spcPct val="50000"/>
                </a:spcBef>
                <a:buClrTx/>
                <a:buFontTx/>
                <a:buNone/>
              </a:pPr>
              <a:t>8</a:t>
            </a:fld>
            <a:endParaRPr kumimoji="0" lang="en-US" altLang="en-US" sz="1400">
              <a:solidFill>
                <a:schemeClr val="bg2"/>
              </a:solidFill>
            </a:endParaRPr>
          </a:p>
        </p:txBody>
      </p:sp>
      <p:sp>
        <p:nvSpPr>
          <p:cNvPr id="109570" name="Rectangle 2">
            <a:extLst>
              <a:ext uri="{FF2B5EF4-FFF2-40B4-BE49-F238E27FC236}">
                <a16:creationId xmlns:a16="http://schemas.microsoft.com/office/drawing/2014/main" id="{9DA12AB6-C110-1E43-863B-AC7BC07D1273}"/>
              </a:ext>
            </a:extLst>
          </p:cNvPr>
          <p:cNvSpPr>
            <a:spLocks noGrp="1" noChangeArrowheads="1"/>
          </p:cNvSpPr>
          <p:nvPr>
            <p:ph type="title"/>
          </p:nvPr>
        </p:nvSpPr>
        <p:spPr/>
        <p:txBody>
          <a:bodyPr/>
          <a:lstStyle/>
          <a:p>
            <a:r>
              <a:rPr lang="en-US" altLang="en-US">
                <a:ea typeface="ＭＳ Ｐゴシック" panose="020B0600070205080204" pitchFamily="34" charset="-128"/>
              </a:rPr>
              <a:t>Question</a:t>
            </a:r>
          </a:p>
        </p:txBody>
      </p:sp>
      <p:sp>
        <p:nvSpPr>
          <p:cNvPr id="109571" name="Rectangle 3">
            <a:extLst>
              <a:ext uri="{FF2B5EF4-FFF2-40B4-BE49-F238E27FC236}">
                <a16:creationId xmlns:a16="http://schemas.microsoft.com/office/drawing/2014/main" id="{F9FA1F7E-983D-B945-A553-CA33E940FF59}"/>
              </a:ext>
            </a:extLst>
          </p:cNvPr>
          <p:cNvSpPr>
            <a:spLocks noGrp="1" noChangeArrowheads="1"/>
          </p:cNvSpPr>
          <p:nvPr>
            <p:ph type="body" idx="1"/>
          </p:nvPr>
        </p:nvSpPr>
        <p:spPr/>
        <p:txBody>
          <a:bodyPr/>
          <a:lstStyle/>
          <a:p>
            <a:r>
              <a:rPr lang="en-US" altLang="en-US">
                <a:ea typeface="ＭＳ Ｐゴシック" panose="020B0600070205080204" pitchFamily="34" charset="-128"/>
              </a:rPr>
              <a:t>Carolyn Nordstrom describes her visit to Angola as follows:</a:t>
            </a:r>
          </a:p>
          <a:p>
            <a:pPr lvl="1"/>
            <a:r>
              <a:rPr lang="ja-JP" altLang="en-US">
                <a:ea typeface="ＭＳ Ｐゴシック" panose="020B0600070205080204" pitchFamily="34" charset="-128"/>
              </a:rPr>
              <a:t>“</a:t>
            </a:r>
            <a:r>
              <a:rPr lang="en-US" altLang="ja-JP">
                <a:ea typeface="ＭＳ Ｐゴシック" panose="020B0600070205080204" pitchFamily="34" charset="-128"/>
              </a:rPr>
              <a:t>I stood in a dusty border town and looked at crumbling buildings…Dogs slept in the streets. It was midnight, and I was talking to the owner of the only hotel in town. A man I had never met before…I introduced myself only as Carolyn, giving no last name or identity papers.</a:t>
            </a:r>
            <a:r>
              <a:rPr lang="ja-JP" altLang="en-US">
                <a:ea typeface="ＭＳ Ｐゴシック" panose="020B0600070205080204" pitchFamily="34" charset="-128"/>
              </a:rPr>
              <a:t>”</a:t>
            </a:r>
            <a:endParaRPr lang="en-US" altLang="ja-JP">
              <a:ea typeface="ＭＳ Ｐゴシック" panose="020B0600070205080204" pitchFamily="34" charset="-128"/>
            </a:endParaRPr>
          </a:p>
          <a:p>
            <a:pPr lvl="1"/>
            <a:r>
              <a:rPr lang="en-US" altLang="en-US">
                <a:ea typeface="ＭＳ Ｐゴシック" panose="020B0600070205080204" pitchFamily="34" charset="-128"/>
              </a:rPr>
              <a:t>What did the man say to Carolyn?</a:t>
            </a:r>
          </a:p>
        </p:txBody>
      </p:sp>
    </p:spTree>
    <p:extLst>
      <p:ext uri="{BB962C8B-B14F-4D97-AF65-F5344CB8AC3E}">
        <p14:creationId xmlns:p14="http://schemas.microsoft.com/office/powerpoint/2010/main" val="1191868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Slide Number Placeholder 5">
            <a:extLst>
              <a:ext uri="{FF2B5EF4-FFF2-40B4-BE49-F238E27FC236}">
                <a16:creationId xmlns:a16="http://schemas.microsoft.com/office/drawing/2014/main" id="{1F0A11BA-3286-064C-A224-350FB705232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itchFamily="2" charset="2"/>
              <a:defRPr kumimoji="1"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Font typeface="Wingdings" pitchFamily="2" charset="2"/>
              <a:buChar char="§"/>
              <a:defRPr kumimoji="1"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Font typeface="Wingdings" pitchFamily="2" charset="2"/>
              <a:buChar char="q"/>
              <a:defRPr kumimoji="1" sz="28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Char char="•"/>
              <a:defRPr kumimoji="1" sz="28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Font typeface="Times New Roman" panose="02020603050405020304" pitchFamily="18" charset="0"/>
              <a:buChar char="–"/>
              <a:defRPr kumimoji="1" sz="2800">
                <a:solidFill>
                  <a:schemeClr val="tx1"/>
                </a:solidFill>
                <a:latin typeface="Arial" panose="020B0604020202020204" pitchFamily="34" charset="0"/>
                <a:ea typeface="ＭＳ Ｐゴシック" panose="020B0600070205080204" pitchFamily="34" charset="-128"/>
              </a:defRPr>
            </a:lvl9pPr>
          </a:lstStyle>
          <a:p>
            <a:pPr>
              <a:spcBef>
                <a:spcPct val="50000"/>
              </a:spcBef>
              <a:buClrTx/>
              <a:buFontTx/>
              <a:buNone/>
            </a:pPr>
            <a:fld id="{FD73F632-FDA2-1249-9927-871A4DE089EB}" type="slidenum">
              <a:rPr kumimoji="0" lang="en-US" altLang="en-US" sz="1400">
                <a:solidFill>
                  <a:schemeClr val="bg2"/>
                </a:solidFill>
              </a:rPr>
              <a:pPr>
                <a:spcBef>
                  <a:spcPct val="50000"/>
                </a:spcBef>
                <a:buClrTx/>
                <a:buFontTx/>
                <a:buNone/>
              </a:pPr>
              <a:t>9</a:t>
            </a:fld>
            <a:endParaRPr kumimoji="0" lang="en-US" altLang="en-US" sz="1400">
              <a:solidFill>
                <a:schemeClr val="bg2"/>
              </a:solidFill>
            </a:endParaRPr>
          </a:p>
        </p:txBody>
      </p:sp>
      <p:sp>
        <p:nvSpPr>
          <p:cNvPr id="110594" name="Rectangle 2">
            <a:extLst>
              <a:ext uri="{FF2B5EF4-FFF2-40B4-BE49-F238E27FC236}">
                <a16:creationId xmlns:a16="http://schemas.microsoft.com/office/drawing/2014/main" id="{8D15F829-8C72-CF49-8FC7-F81E79D0E38E}"/>
              </a:ext>
            </a:extLst>
          </p:cNvPr>
          <p:cNvSpPr>
            <a:spLocks noGrp="1" noChangeArrowheads="1"/>
          </p:cNvSpPr>
          <p:nvPr>
            <p:ph type="title"/>
          </p:nvPr>
        </p:nvSpPr>
        <p:spPr/>
        <p:txBody>
          <a:bodyPr/>
          <a:lstStyle/>
          <a:p>
            <a:r>
              <a:rPr lang="en-US" altLang="en-US">
                <a:ea typeface="ＭＳ Ｐゴシック" panose="020B0600070205080204" pitchFamily="34" charset="-128"/>
              </a:rPr>
              <a:t>Answer</a:t>
            </a:r>
          </a:p>
        </p:txBody>
      </p:sp>
      <p:sp>
        <p:nvSpPr>
          <p:cNvPr id="110595" name="Rectangle 3">
            <a:extLst>
              <a:ext uri="{FF2B5EF4-FFF2-40B4-BE49-F238E27FC236}">
                <a16:creationId xmlns:a16="http://schemas.microsoft.com/office/drawing/2014/main" id="{05EC53A6-5404-194D-A794-088761137CAD}"/>
              </a:ext>
            </a:extLst>
          </p:cNvPr>
          <p:cNvSpPr>
            <a:spLocks noGrp="1" noChangeArrowheads="1"/>
          </p:cNvSpPr>
          <p:nvPr>
            <p:ph type="body" idx="1"/>
          </p:nvPr>
        </p:nvSpPr>
        <p:spPr/>
        <p:txBody>
          <a:bodyPr/>
          <a:lstStyle/>
          <a:p>
            <a:r>
              <a:rPr lang="en-US" altLang="en-US">
                <a:ea typeface="ＭＳ Ｐゴシック" panose="020B0600070205080204" pitchFamily="34" charset="-128"/>
              </a:rPr>
              <a:t>He said with a sly smile </a:t>
            </a:r>
            <a:r>
              <a:rPr lang="ja-JP" altLang="en-US">
                <a:ea typeface="ＭＳ Ｐゴシック" panose="020B0600070205080204" pitchFamily="34" charset="-128"/>
              </a:rPr>
              <a:t>“</a:t>
            </a:r>
            <a:r>
              <a:rPr lang="en-US" altLang="ja-JP">
                <a:ea typeface="ＭＳ Ｐゴシック" panose="020B0600070205080204" pitchFamily="34" charset="-128"/>
              </a:rPr>
              <a:t>I was born in the same year as you were, Carolyn.</a:t>
            </a:r>
            <a:r>
              <a:rPr lang="ja-JP" altLang="en-US">
                <a:ea typeface="ＭＳ Ｐゴシック" panose="020B0600070205080204" pitchFamily="34" charset="-128"/>
              </a:rPr>
              <a:t>”</a:t>
            </a:r>
            <a:r>
              <a:rPr lang="en-US" altLang="ja-JP">
                <a:ea typeface="ＭＳ Ｐゴシック" panose="020B0600070205080204" pitchFamily="34" charset="-128"/>
              </a:rPr>
              <a:t> He then laughed and explained the movement of illegal goods through the area.</a:t>
            </a:r>
            <a:endParaRPr lang="en-US" altLang="en-US">
              <a:ea typeface="ＭＳ Ｐゴシック" panose="020B0600070205080204" pitchFamily="34" charset="-128"/>
            </a:endParaRPr>
          </a:p>
        </p:txBody>
      </p:sp>
    </p:spTree>
    <p:extLst>
      <p:ext uri="{BB962C8B-B14F-4D97-AF65-F5344CB8AC3E}">
        <p14:creationId xmlns:p14="http://schemas.microsoft.com/office/powerpoint/2010/main" val="4055006391"/>
      </p:ext>
    </p:extLst>
  </p:cSld>
  <p:clrMapOvr>
    <a:masterClrMapping/>
  </p:clrMapOvr>
</p:sld>
</file>

<file path=ppt/theme/theme1.xml><?xml version="1.0" encoding="utf-8"?>
<a:theme xmlns:a="http://schemas.openxmlformats.org/drawingml/2006/main" name="Blank">
  <a:themeElements>
    <a:clrScheme name="Blank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a:ln>
              <a:noFill/>
            </a:ln>
            <a:solidFill>
              <a:schemeClr val="tx2"/>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a:ln>
              <a:noFill/>
            </a:ln>
            <a:solidFill>
              <a:schemeClr val="tx2"/>
            </a:solidFill>
            <a:effectLst/>
            <a:latin typeface="Arial" charset="0"/>
            <a:ea typeface="ＭＳ Ｐゴシック" charset="0"/>
          </a:defRPr>
        </a:defPPr>
      </a:lstStyle>
    </a:lnDef>
  </a:objectDefaults>
  <a:extraClrSchemeLst>
    <a:extraClrScheme>
      <a:clrScheme name="Blank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Blank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Blank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Blank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Blank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5" id="{D687879D-296F-904B-AEF6-B9EF480AC163}" vid="{8DDA7C65-FB06-F94A-B257-7D38EEAA9479}"/>
    </a:ext>
  </a:extLst>
</a:theme>
</file>

<file path=docProps/app.xml><?xml version="1.0" encoding="utf-8"?>
<Properties xmlns="http://schemas.openxmlformats.org/officeDocument/2006/extended-properties" xmlns:vt="http://schemas.openxmlformats.org/officeDocument/2006/docPropsVTypes">
  <Template>Blank</Template>
  <TotalTime>64</TotalTime>
  <Words>1263</Words>
  <Application>Microsoft Macintosh PowerPoint</Application>
  <PresentationFormat>On-screen Show (4:3)</PresentationFormat>
  <Paragraphs>126</Paragraphs>
  <Slides>29</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5" baseType="lpstr">
      <vt:lpstr>Arial</vt:lpstr>
      <vt:lpstr>Arial Black</vt:lpstr>
      <vt:lpstr>Times New Roman</vt:lpstr>
      <vt:lpstr>Wingdings</vt:lpstr>
      <vt:lpstr>Blank</vt:lpstr>
      <vt:lpstr>MSPhotoEd.3</vt:lpstr>
      <vt:lpstr>Presentation</vt:lpstr>
      <vt:lpstr>Question </vt:lpstr>
      <vt:lpstr>Answer</vt:lpstr>
      <vt:lpstr>Question </vt:lpstr>
      <vt:lpstr>Answer</vt:lpstr>
      <vt:lpstr>Question</vt:lpstr>
      <vt:lpstr>Answer</vt:lpstr>
      <vt:lpstr>Question</vt:lpstr>
      <vt:lpstr>Answer</vt:lpstr>
      <vt:lpstr>Question</vt:lpstr>
      <vt:lpstr>Answer</vt:lpstr>
      <vt:lpstr>Presentation</vt:lpstr>
      <vt:lpstr>Question (1)</vt:lpstr>
      <vt:lpstr>Question (2)</vt:lpstr>
      <vt:lpstr>Answer (1)</vt:lpstr>
      <vt:lpstr>Answer (2)</vt:lpstr>
      <vt:lpstr>Answer (3)</vt:lpstr>
      <vt:lpstr>Answer (4)</vt:lpstr>
      <vt:lpstr>Answer (5)</vt:lpstr>
      <vt:lpstr>Presentation</vt:lpstr>
      <vt:lpstr>Question</vt:lpstr>
      <vt:lpstr>Answer (1)</vt:lpstr>
      <vt:lpstr>Answer (2)</vt:lpstr>
      <vt:lpstr>Answer (3)</vt:lpstr>
      <vt:lpstr>Answer (4)</vt:lpstr>
      <vt:lpstr>Answer (5)</vt:lpstr>
      <vt:lpstr>Question</vt:lpstr>
      <vt:lpstr>Answer (1)</vt:lpstr>
      <vt:lpstr>Answer (2)</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dc:title>
  <dc:subject/>
  <dc:creator>John Hampton</dc:creator>
  <cp:keywords/>
  <dc:description/>
  <cp:lastModifiedBy>John Hampton</cp:lastModifiedBy>
  <cp:revision>9</cp:revision>
  <dcterms:created xsi:type="dcterms:W3CDTF">2019-10-20T17:14:36Z</dcterms:created>
  <dcterms:modified xsi:type="dcterms:W3CDTF">2019-10-23T11:26:05Z</dcterms:modified>
  <cp:category/>
</cp:coreProperties>
</file>